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78" r:id="rId12"/>
    <p:sldId id="266" r:id="rId13"/>
    <p:sldId id="267" r:id="rId14"/>
    <p:sldId id="273" r:id="rId15"/>
    <p:sldId id="274" r:id="rId16"/>
    <p:sldId id="276" r:id="rId17"/>
    <p:sldId id="275" r:id="rId1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A77-C3E5-458C-88AE-3A57E08240F2}" type="datetimeFigureOut">
              <a:rPr lang="pl-PL" smtClean="0"/>
              <a:pPr/>
              <a:t>2014-05-28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D02A9-1F3F-42D9-BFC9-27745958D15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1483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A77-C3E5-458C-88AE-3A57E08240F2}" type="datetimeFigureOut">
              <a:rPr lang="pl-PL" smtClean="0"/>
              <a:pPr/>
              <a:t>2014-05-28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D02A9-1F3F-42D9-BFC9-27745958D15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5338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A77-C3E5-458C-88AE-3A57E08240F2}" type="datetimeFigureOut">
              <a:rPr lang="pl-PL" smtClean="0"/>
              <a:pPr/>
              <a:t>2014-05-28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D02A9-1F3F-42D9-BFC9-27745958D15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7963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A77-C3E5-458C-88AE-3A57E08240F2}" type="datetimeFigureOut">
              <a:rPr lang="pl-PL" smtClean="0"/>
              <a:pPr/>
              <a:t>2014-05-28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D02A9-1F3F-42D9-BFC9-27745958D15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7232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A77-C3E5-458C-88AE-3A57E08240F2}" type="datetimeFigureOut">
              <a:rPr lang="pl-PL" smtClean="0"/>
              <a:pPr/>
              <a:t>2014-05-28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D02A9-1F3F-42D9-BFC9-27745958D15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8736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A77-C3E5-458C-88AE-3A57E08240F2}" type="datetimeFigureOut">
              <a:rPr lang="pl-PL" smtClean="0"/>
              <a:pPr/>
              <a:t>2014-05-28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D02A9-1F3F-42D9-BFC9-27745958D15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17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A77-C3E5-458C-88AE-3A57E08240F2}" type="datetimeFigureOut">
              <a:rPr lang="pl-PL" smtClean="0"/>
              <a:pPr/>
              <a:t>2014-05-28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D02A9-1F3F-42D9-BFC9-27745958D15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6280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A77-C3E5-458C-88AE-3A57E08240F2}" type="datetimeFigureOut">
              <a:rPr lang="pl-PL" smtClean="0"/>
              <a:pPr/>
              <a:t>2014-05-28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D02A9-1F3F-42D9-BFC9-27745958D15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5834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A77-C3E5-458C-88AE-3A57E08240F2}" type="datetimeFigureOut">
              <a:rPr lang="pl-PL" smtClean="0"/>
              <a:pPr/>
              <a:t>2014-05-28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D02A9-1F3F-42D9-BFC9-27745958D15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7467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A77-C3E5-458C-88AE-3A57E08240F2}" type="datetimeFigureOut">
              <a:rPr lang="pl-PL" smtClean="0"/>
              <a:pPr/>
              <a:t>2014-05-28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D02A9-1F3F-42D9-BFC9-27745958D15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5541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A77-C3E5-458C-88AE-3A57E08240F2}" type="datetimeFigureOut">
              <a:rPr lang="pl-PL" smtClean="0"/>
              <a:pPr/>
              <a:t>2014-05-28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D02A9-1F3F-42D9-BFC9-27745958D15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1019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C3A77-C3E5-458C-88AE-3A57E08240F2}" type="datetimeFigureOut">
              <a:rPr lang="pl-PL" smtClean="0"/>
              <a:pPr/>
              <a:t>2014-05-28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D02A9-1F3F-42D9-BFC9-27745958D15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5208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The </a:t>
            </a:r>
            <a:r>
              <a:rPr lang="pl-PL" dirty="0" err="1" smtClean="0"/>
              <a:t>latest</a:t>
            </a:r>
            <a:r>
              <a:rPr lang="pl-PL" dirty="0" smtClean="0"/>
              <a:t> </a:t>
            </a:r>
            <a:r>
              <a:rPr lang="pl-PL" dirty="0" err="1" smtClean="0"/>
              <a:t>tendencies</a:t>
            </a:r>
            <a:r>
              <a:rPr lang="pl-PL" dirty="0" smtClean="0"/>
              <a:t> in </a:t>
            </a:r>
            <a:r>
              <a:rPr lang="pl-PL" dirty="0" err="1" smtClean="0"/>
              <a:t>intergenerational</a:t>
            </a:r>
            <a:r>
              <a:rPr lang="pl-PL" dirty="0" smtClean="0"/>
              <a:t> learning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endParaRPr lang="pl-PL" sz="2800" dirty="0" smtClean="0"/>
          </a:p>
          <a:p>
            <a:r>
              <a:rPr lang="pl-PL" sz="2800" dirty="0" smtClean="0"/>
              <a:t>Stowarzyszenie </a:t>
            </a:r>
            <a:r>
              <a:rPr lang="pl-PL" sz="2800" dirty="0" smtClean="0"/>
              <a:t>Kulturalno-Oświatowe LIBRI</a:t>
            </a:r>
          </a:p>
          <a:p>
            <a:r>
              <a:rPr lang="pl-PL" sz="2800" dirty="0" smtClean="0"/>
              <a:t>Tarnobrzeg, Poland</a:t>
            </a:r>
            <a:endParaRPr lang="pl-PL" sz="28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97152"/>
            <a:ext cx="2217440" cy="166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8640"/>
            <a:ext cx="4609911" cy="24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992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err="1" smtClean="0"/>
              <a:t>Children</a:t>
            </a:r>
            <a:r>
              <a:rPr lang="pl-PL" dirty="0" smtClean="0"/>
              <a:t> </a:t>
            </a:r>
            <a:r>
              <a:rPr lang="pl-PL" dirty="0" err="1" smtClean="0"/>
              <a:t>need</a:t>
            </a:r>
            <a:r>
              <a:rPr lang="pl-PL" dirty="0" smtClean="0"/>
              <a:t> time for </a:t>
            </a:r>
            <a:r>
              <a:rPr lang="pl-PL" dirty="0" err="1" smtClean="0"/>
              <a:t>playing</a:t>
            </a:r>
            <a:r>
              <a:rPr lang="pl-PL" dirty="0" smtClean="0"/>
              <a:t> for </a:t>
            </a:r>
            <a:r>
              <a:rPr lang="pl-PL" dirty="0" err="1" smtClean="0"/>
              <a:t>the</a:t>
            </a:r>
            <a:r>
              <a:rPr lang="pl-PL" dirty="0" smtClean="0"/>
              <a:t> sake of </a:t>
            </a:r>
            <a:r>
              <a:rPr lang="pl-PL" dirty="0" err="1" smtClean="0"/>
              <a:t>playing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err="1" smtClean="0"/>
              <a:t>If</a:t>
            </a:r>
            <a:r>
              <a:rPr lang="pl-PL" dirty="0" smtClean="0"/>
              <a:t> the </a:t>
            </a:r>
            <a:r>
              <a:rPr lang="pl-PL" dirty="0" err="1" smtClean="0"/>
              <a:t>playing</a:t>
            </a:r>
            <a:r>
              <a:rPr lang="pl-PL" dirty="0" smtClean="0"/>
              <a:t> </a:t>
            </a:r>
            <a:r>
              <a:rPr lang="pl-PL" dirty="0" err="1" smtClean="0"/>
              <a:t>always</a:t>
            </a:r>
            <a:r>
              <a:rPr lang="pl-PL" dirty="0" smtClean="0"/>
              <a:t> </a:t>
            </a:r>
            <a:r>
              <a:rPr lang="pl-PL" dirty="0" err="1" smtClean="0"/>
              <a:t>serves</a:t>
            </a:r>
            <a:r>
              <a:rPr lang="pl-PL" dirty="0" smtClean="0"/>
              <a:t> </a:t>
            </a:r>
            <a:r>
              <a:rPr lang="pl-PL" dirty="0" err="1" smtClean="0"/>
              <a:t>only</a:t>
            </a:r>
            <a:r>
              <a:rPr lang="pl-PL" dirty="0" smtClean="0"/>
              <a:t> </a:t>
            </a:r>
            <a:r>
              <a:rPr lang="pl-PL" dirty="0" err="1" smtClean="0"/>
              <a:t>education</a:t>
            </a:r>
            <a:r>
              <a:rPr lang="pl-PL" dirty="0" smtClean="0"/>
              <a:t> </a:t>
            </a:r>
            <a:r>
              <a:rPr lang="pl-PL" dirty="0" err="1" smtClean="0"/>
              <a:t>purposes</a:t>
            </a:r>
            <a:r>
              <a:rPr lang="pl-PL" dirty="0" smtClean="0"/>
              <a:t> </a:t>
            </a:r>
            <a:r>
              <a:rPr lang="pl-PL" dirty="0" err="1" smtClean="0"/>
              <a:t>devised</a:t>
            </a:r>
            <a:r>
              <a:rPr lang="pl-PL" dirty="0" smtClean="0"/>
              <a:t> by </a:t>
            </a:r>
            <a:r>
              <a:rPr lang="pl-PL" dirty="0" err="1" smtClean="0"/>
              <a:t>adults</a:t>
            </a:r>
            <a:r>
              <a:rPr lang="pl-PL" dirty="0" smtClean="0"/>
              <a:t>, </a:t>
            </a:r>
            <a:r>
              <a:rPr lang="pl-PL" dirty="0" err="1" smtClean="0"/>
              <a:t>it</a:t>
            </a:r>
            <a:r>
              <a:rPr lang="pl-PL" dirty="0" smtClean="0"/>
              <a:t> </a:t>
            </a:r>
            <a:r>
              <a:rPr lang="pl-PL" dirty="0" err="1" smtClean="0"/>
              <a:t>is</a:t>
            </a:r>
            <a:r>
              <a:rPr lang="pl-PL" dirty="0" smtClean="0"/>
              <a:t> no </a:t>
            </a:r>
            <a:r>
              <a:rPr lang="pl-PL" dirty="0" err="1" smtClean="0"/>
              <a:t>longer</a:t>
            </a:r>
            <a:r>
              <a:rPr lang="pl-PL" dirty="0" smtClean="0"/>
              <a:t> </a:t>
            </a:r>
            <a:r>
              <a:rPr lang="pl-PL" dirty="0" err="1" smtClean="0"/>
              <a:t>fun</a:t>
            </a:r>
            <a:r>
              <a:rPr lang="pl-PL" dirty="0" smtClean="0"/>
              <a:t> from the </a:t>
            </a:r>
            <a:r>
              <a:rPr lang="pl-PL" dirty="0" err="1" smtClean="0"/>
              <a:t>child's</a:t>
            </a:r>
            <a:r>
              <a:rPr lang="pl-PL" dirty="0" smtClean="0"/>
              <a:t> </a:t>
            </a:r>
            <a:r>
              <a:rPr lang="pl-PL" dirty="0" err="1" smtClean="0"/>
              <a:t>perspective</a:t>
            </a:r>
            <a:r>
              <a:rPr lang="pl-PL" dirty="0" smtClean="0"/>
              <a:t>. </a:t>
            </a:r>
            <a:r>
              <a:rPr lang="pl-PL" dirty="0" err="1" smtClean="0"/>
              <a:t>It</a:t>
            </a:r>
            <a:r>
              <a:rPr lang="pl-PL" dirty="0" smtClean="0"/>
              <a:t> </a:t>
            </a:r>
            <a:r>
              <a:rPr lang="pl-PL" dirty="0" err="1" smtClean="0"/>
              <a:t>becomes</a:t>
            </a:r>
            <a:r>
              <a:rPr lang="pl-PL" dirty="0" smtClean="0"/>
              <a:t> </a:t>
            </a:r>
            <a:r>
              <a:rPr lang="pl-PL" dirty="0" err="1" smtClean="0"/>
              <a:t>work</a:t>
            </a:r>
            <a:r>
              <a:rPr lang="pl-PL" dirty="0" smtClean="0"/>
              <a:t>. </a:t>
            </a:r>
          </a:p>
          <a:p>
            <a:r>
              <a:rPr lang="pl-PL" dirty="0" smtClean="0"/>
              <a:t>A </a:t>
            </a:r>
            <a:r>
              <a:rPr lang="pl-PL" dirty="0" err="1" smtClean="0"/>
              <a:t>competent</a:t>
            </a:r>
            <a:r>
              <a:rPr lang="pl-PL" dirty="0" smtClean="0"/>
              <a:t> </a:t>
            </a:r>
            <a:r>
              <a:rPr lang="pl-PL" dirty="0" err="1" smtClean="0"/>
              <a:t>teacher</a:t>
            </a:r>
            <a:r>
              <a:rPr lang="pl-PL" dirty="0" smtClean="0"/>
              <a:t> </a:t>
            </a:r>
            <a:r>
              <a:rPr lang="pl-PL" dirty="0" err="1" smtClean="0"/>
              <a:t>is</a:t>
            </a:r>
            <a:r>
              <a:rPr lang="pl-PL" dirty="0" smtClean="0"/>
              <a:t> </a:t>
            </a:r>
            <a:r>
              <a:rPr lang="pl-PL" dirty="0" err="1" smtClean="0"/>
              <a:t>someone</a:t>
            </a:r>
            <a:r>
              <a:rPr lang="pl-PL" dirty="0" smtClean="0"/>
              <a:t> </a:t>
            </a:r>
            <a:r>
              <a:rPr lang="pl-PL" dirty="0" err="1" smtClean="0"/>
              <a:t>who</a:t>
            </a:r>
            <a:r>
              <a:rPr lang="pl-PL" dirty="0" smtClean="0"/>
              <a:t> </a:t>
            </a:r>
            <a:r>
              <a:rPr lang="pl-PL" dirty="0" err="1" smtClean="0"/>
              <a:t>gives</a:t>
            </a:r>
            <a:r>
              <a:rPr lang="pl-PL" dirty="0" smtClean="0"/>
              <a:t> </a:t>
            </a:r>
            <a:r>
              <a:rPr lang="pl-PL" dirty="0" err="1" smtClean="0"/>
              <a:t>children</a:t>
            </a:r>
            <a:r>
              <a:rPr lang="pl-PL" dirty="0" smtClean="0"/>
              <a:t> an </a:t>
            </a:r>
            <a:r>
              <a:rPr lang="pl-PL" dirty="0" err="1" smtClean="0"/>
              <a:t>opportunity</a:t>
            </a:r>
            <a:r>
              <a:rPr lang="pl-PL" dirty="0" smtClean="0"/>
              <a:t> to play and </a:t>
            </a:r>
            <a:r>
              <a:rPr lang="pl-PL" dirty="0" err="1" smtClean="0"/>
              <a:t>helps</a:t>
            </a:r>
            <a:r>
              <a:rPr lang="pl-PL" dirty="0" smtClean="0"/>
              <a:t> </a:t>
            </a:r>
            <a:r>
              <a:rPr lang="pl-PL" dirty="0" err="1" smtClean="0"/>
              <a:t>them</a:t>
            </a:r>
            <a:r>
              <a:rPr lang="pl-PL" dirty="0" smtClean="0"/>
              <a:t> </a:t>
            </a:r>
            <a:r>
              <a:rPr lang="pl-PL" dirty="0" err="1" smtClean="0"/>
              <a:t>become</a:t>
            </a:r>
            <a:r>
              <a:rPr lang="pl-PL" dirty="0" smtClean="0"/>
              <a:t> </a:t>
            </a:r>
            <a:r>
              <a:rPr lang="pl-PL" dirty="0" err="1" smtClean="0"/>
              <a:t>more</a:t>
            </a:r>
            <a:r>
              <a:rPr lang="pl-PL" dirty="0" smtClean="0"/>
              <a:t> </a:t>
            </a:r>
            <a:r>
              <a:rPr lang="pl-PL" dirty="0" err="1" smtClean="0"/>
              <a:t>skillful</a:t>
            </a:r>
            <a:r>
              <a:rPr lang="pl-PL" dirty="0" smtClean="0"/>
              <a:t>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01204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 dirty="0" err="1" smtClean="0"/>
              <a:t>Chidren</a:t>
            </a:r>
            <a:r>
              <a:rPr lang="pl-PL" sz="3200" dirty="0" smtClean="0"/>
              <a:t> </a:t>
            </a:r>
            <a:r>
              <a:rPr lang="pl-PL" sz="3200" dirty="0" err="1" smtClean="0"/>
              <a:t>need</a:t>
            </a:r>
            <a:r>
              <a:rPr lang="pl-PL" sz="3200" dirty="0" smtClean="0"/>
              <a:t> </a:t>
            </a:r>
            <a:r>
              <a:rPr lang="pl-PL" sz="3200" dirty="0" err="1" smtClean="0"/>
              <a:t>the</a:t>
            </a:r>
            <a:r>
              <a:rPr lang="pl-PL" sz="3200" dirty="0" smtClean="0"/>
              <a:t> </a:t>
            </a:r>
            <a:r>
              <a:rPr lang="pl-PL" sz="3200" dirty="0" err="1" smtClean="0"/>
              <a:t>support</a:t>
            </a:r>
            <a:r>
              <a:rPr lang="pl-PL" sz="3200" dirty="0" smtClean="0"/>
              <a:t> of </a:t>
            </a:r>
            <a:r>
              <a:rPr lang="pl-PL" sz="3200" dirty="0" err="1" smtClean="0"/>
              <a:t>adults</a:t>
            </a:r>
            <a:r>
              <a:rPr lang="pl-PL" sz="3200" dirty="0" smtClean="0"/>
              <a:t>, </a:t>
            </a:r>
            <a:r>
              <a:rPr lang="pl-PL" sz="3200" dirty="0" err="1" smtClean="0"/>
              <a:t>who</a:t>
            </a:r>
            <a:r>
              <a:rPr lang="pl-PL" sz="3200" dirty="0" smtClean="0"/>
              <a:t> </a:t>
            </a:r>
            <a:r>
              <a:rPr lang="pl-PL" sz="3200" dirty="0" err="1" smtClean="0"/>
              <a:t>can</a:t>
            </a:r>
            <a:r>
              <a:rPr lang="pl-PL" sz="3200" dirty="0" smtClean="0"/>
              <a:t> do </a:t>
            </a:r>
            <a:r>
              <a:rPr lang="pl-PL" sz="3200" dirty="0" err="1" smtClean="0"/>
              <a:t>the</a:t>
            </a:r>
            <a:r>
              <a:rPr lang="pl-PL" sz="3200" dirty="0" smtClean="0"/>
              <a:t> </a:t>
            </a:r>
            <a:r>
              <a:rPr lang="pl-PL" sz="3200" dirty="0" err="1" smtClean="0"/>
              <a:t>following</a:t>
            </a:r>
            <a:r>
              <a:rPr lang="pl-PL" sz="3200" dirty="0" smtClean="0"/>
              <a:t>: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sz="2400" dirty="0" err="1" smtClean="0"/>
              <a:t>give</a:t>
            </a:r>
            <a:r>
              <a:rPr lang="pl-PL" sz="2400" dirty="0" smtClean="0"/>
              <a:t> </a:t>
            </a:r>
            <a:r>
              <a:rPr lang="pl-PL" sz="2400" dirty="0" err="1" smtClean="0"/>
              <a:t>the</a:t>
            </a:r>
            <a:r>
              <a:rPr lang="pl-PL" sz="2400" dirty="0" smtClean="0"/>
              <a:t> </a:t>
            </a:r>
            <a:r>
              <a:rPr lang="pl-PL" sz="2400" dirty="0" err="1" smtClean="0"/>
              <a:t>children</a:t>
            </a:r>
            <a:r>
              <a:rPr lang="pl-PL" sz="2400" dirty="0" smtClean="0"/>
              <a:t> long, </a:t>
            </a:r>
            <a:r>
              <a:rPr lang="pl-PL" sz="2400" dirty="0" err="1" smtClean="0"/>
              <a:t>uninterrupted</a:t>
            </a:r>
            <a:r>
              <a:rPr lang="pl-PL" sz="2400" dirty="0" smtClean="0"/>
              <a:t> </a:t>
            </a:r>
            <a:r>
              <a:rPr lang="pl-PL" sz="2400" dirty="0" err="1" smtClean="0"/>
              <a:t>periods</a:t>
            </a:r>
            <a:r>
              <a:rPr lang="pl-PL" sz="2400" dirty="0" smtClean="0"/>
              <a:t> of time </a:t>
            </a:r>
            <a:r>
              <a:rPr lang="pl-PL" sz="2400" dirty="0" err="1" smtClean="0"/>
              <a:t>(a</a:t>
            </a:r>
            <a:r>
              <a:rPr lang="pl-PL" sz="2400" dirty="0" smtClean="0"/>
              <a:t>t </a:t>
            </a:r>
            <a:r>
              <a:rPr lang="pl-PL" sz="2400" dirty="0" err="1" smtClean="0"/>
              <a:t>least</a:t>
            </a:r>
            <a:r>
              <a:rPr lang="pl-PL" sz="2400" dirty="0" smtClean="0"/>
              <a:t> 45-60 </a:t>
            </a:r>
            <a:r>
              <a:rPr lang="pl-PL" sz="2400" dirty="0" err="1" smtClean="0"/>
              <a:t>minutes</a:t>
            </a:r>
            <a:r>
              <a:rPr lang="pl-PL" sz="2400" dirty="0" smtClean="0"/>
              <a:t>) for </a:t>
            </a:r>
            <a:r>
              <a:rPr lang="pl-PL" sz="2400" dirty="0" err="1" smtClean="0"/>
              <a:t>spontaneous</a:t>
            </a:r>
            <a:r>
              <a:rPr lang="pl-PL" sz="2400" dirty="0" smtClean="0"/>
              <a:t> play, not </a:t>
            </a:r>
            <a:r>
              <a:rPr lang="pl-PL" sz="2400" dirty="0" err="1" smtClean="0"/>
              <a:t>controlled</a:t>
            </a:r>
            <a:r>
              <a:rPr lang="pl-PL" sz="2400" dirty="0" smtClean="0"/>
              <a:t> by </a:t>
            </a:r>
            <a:r>
              <a:rPr lang="pl-PL" sz="2400" dirty="0" err="1" smtClean="0"/>
              <a:t>the</a:t>
            </a:r>
            <a:r>
              <a:rPr lang="pl-PL" sz="2400" dirty="0" smtClean="0"/>
              <a:t> </a:t>
            </a:r>
            <a:r>
              <a:rPr lang="pl-PL" sz="2400" dirty="0" err="1" smtClean="0"/>
              <a:t>adults</a:t>
            </a:r>
            <a:endParaRPr lang="pl-PL" sz="2400" dirty="0" smtClean="0"/>
          </a:p>
          <a:p>
            <a:r>
              <a:rPr lang="pl-PL" sz="2400" dirty="0" err="1" smtClean="0"/>
              <a:t>provide</a:t>
            </a:r>
            <a:r>
              <a:rPr lang="pl-PL" sz="2400" dirty="0" smtClean="0"/>
              <a:t> </a:t>
            </a:r>
            <a:r>
              <a:rPr lang="pl-PL" sz="2400" dirty="0" err="1" smtClean="0"/>
              <a:t>them</a:t>
            </a:r>
            <a:r>
              <a:rPr lang="pl-PL" sz="2400" dirty="0" smtClean="0"/>
              <a:t> </a:t>
            </a:r>
            <a:r>
              <a:rPr lang="pl-PL" sz="2400" dirty="0" err="1" smtClean="0"/>
              <a:t>with</a:t>
            </a:r>
            <a:r>
              <a:rPr lang="pl-PL" sz="2400" dirty="0" smtClean="0"/>
              <a:t> </a:t>
            </a:r>
            <a:r>
              <a:rPr lang="pl-PL" sz="2400" dirty="0" err="1" smtClean="0"/>
              <a:t>various</a:t>
            </a:r>
            <a:r>
              <a:rPr lang="pl-PL" sz="2400" dirty="0" smtClean="0"/>
              <a:t> materials </a:t>
            </a:r>
            <a:r>
              <a:rPr lang="pl-PL" sz="2400" dirty="0" err="1" smtClean="0"/>
              <a:t>that</a:t>
            </a:r>
            <a:r>
              <a:rPr lang="pl-PL" sz="2400" dirty="0" smtClean="0"/>
              <a:t> make </a:t>
            </a:r>
            <a:r>
              <a:rPr lang="pl-PL" sz="2400" dirty="0" err="1" smtClean="0"/>
              <a:t>different</a:t>
            </a:r>
            <a:r>
              <a:rPr lang="pl-PL" sz="2400" dirty="0" smtClean="0"/>
              <a:t> </a:t>
            </a:r>
            <a:r>
              <a:rPr lang="pl-PL" sz="2400" dirty="0" err="1" smtClean="0"/>
              <a:t>sorts</a:t>
            </a:r>
            <a:r>
              <a:rPr lang="pl-PL" sz="2400" dirty="0" smtClean="0"/>
              <a:t> of </a:t>
            </a:r>
            <a:r>
              <a:rPr lang="pl-PL" sz="2400" dirty="0" err="1" smtClean="0"/>
              <a:t>games</a:t>
            </a:r>
            <a:r>
              <a:rPr lang="pl-PL" sz="2400" dirty="0" smtClean="0"/>
              <a:t> </a:t>
            </a:r>
            <a:r>
              <a:rPr lang="pl-PL" sz="2400" dirty="0" err="1" smtClean="0"/>
              <a:t>possible</a:t>
            </a:r>
            <a:endParaRPr lang="pl-PL" sz="2400" dirty="0" smtClean="0"/>
          </a:p>
          <a:p>
            <a:r>
              <a:rPr lang="pl-PL" sz="2400" dirty="0" err="1" smtClean="0"/>
              <a:t>acknowledge</a:t>
            </a:r>
            <a:r>
              <a:rPr lang="pl-PL" sz="2400" dirty="0" smtClean="0"/>
              <a:t> </a:t>
            </a:r>
            <a:r>
              <a:rPr lang="pl-PL" sz="2400" dirty="0" err="1" smtClean="0"/>
              <a:t>that</a:t>
            </a:r>
            <a:r>
              <a:rPr lang="pl-PL" sz="2400" dirty="0" smtClean="0"/>
              <a:t> </a:t>
            </a:r>
            <a:r>
              <a:rPr lang="pl-PL" sz="2400" dirty="0" err="1" smtClean="0"/>
              <a:t>children</a:t>
            </a:r>
            <a:r>
              <a:rPr lang="pl-PL" sz="2400" dirty="0" smtClean="0"/>
              <a:t> </a:t>
            </a:r>
            <a:r>
              <a:rPr lang="pl-PL" sz="2400" dirty="0" err="1" smtClean="0"/>
              <a:t>need</a:t>
            </a:r>
            <a:r>
              <a:rPr lang="pl-PL" sz="2400" dirty="0" smtClean="0"/>
              <a:t> </a:t>
            </a:r>
            <a:r>
              <a:rPr lang="pl-PL" sz="2400" dirty="0" err="1" smtClean="0"/>
              <a:t>challenges</a:t>
            </a:r>
            <a:r>
              <a:rPr lang="pl-PL" sz="2400" dirty="0" smtClean="0"/>
              <a:t> </a:t>
            </a:r>
            <a:r>
              <a:rPr lang="pl-PL" sz="2400" dirty="0" err="1" smtClean="0"/>
              <a:t>while</a:t>
            </a:r>
            <a:r>
              <a:rPr lang="pl-PL" sz="2400" dirty="0" smtClean="0"/>
              <a:t> </a:t>
            </a:r>
            <a:r>
              <a:rPr lang="pl-PL" sz="2400" dirty="0" err="1" smtClean="0"/>
              <a:t>playing</a:t>
            </a:r>
            <a:endParaRPr lang="pl-PL" sz="2400" dirty="0" smtClean="0"/>
          </a:p>
          <a:p>
            <a:r>
              <a:rPr lang="pl-PL" sz="2400" dirty="0" smtClean="0"/>
              <a:t>make </a:t>
            </a:r>
            <a:r>
              <a:rPr lang="pl-PL" sz="2400" dirty="0" err="1" smtClean="0"/>
              <a:t>sure</a:t>
            </a:r>
            <a:r>
              <a:rPr lang="pl-PL" sz="2400" dirty="0" smtClean="0"/>
              <a:t> </a:t>
            </a:r>
            <a:r>
              <a:rPr lang="pl-PL" sz="2400" dirty="0" err="1" smtClean="0"/>
              <a:t>that</a:t>
            </a:r>
            <a:r>
              <a:rPr lang="pl-PL" sz="2400" dirty="0" smtClean="0"/>
              <a:t> </a:t>
            </a:r>
            <a:r>
              <a:rPr lang="pl-PL" sz="2400" dirty="0" err="1" smtClean="0"/>
              <a:t>all</a:t>
            </a:r>
            <a:r>
              <a:rPr lang="pl-PL" sz="2400" dirty="0" smtClean="0"/>
              <a:t> </a:t>
            </a:r>
            <a:r>
              <a:rPr lang="pl-PL" sz="2400" dirty="0" err="1" smtClean="0"/>
              <a:t>children</a:t>
            </a:r>
            <a:r>
              <a:rPr lang="pl-PL" sz="2400" dirty="0" smtClean="0"/>
              <a:t> </a:t>
            </a:r>
            <a:r>
              <a:rPr lang="pl-PL" sz="2400" dirty="0" err="1" smtClean="0"/>
              <a:t>present</a:t>
            </a:r>
            <a:r>
              <a:rPr lang="pl-PL" sz="2400" dirty="0" smtClean="0"/>
              <a:t> </a:t>
            </a:r>
            <a:r>
              <a:rPr lang="pl-PL" sz="2400" dirty="0" err="1" smtClean="0"/>
              <a:t>have</a:t>
            </a:r>
            <a:r>
              <a:rPr lang="pl-PL" sz="2400" dirty="0" smtClean="0"/>
              <a:t> </a:t>
            </a:r>
            <a:r>
              <a:rPr lang="pl-PL" sz="2400" dirty="0" err="1" smtClean="0"/>
              <a:t>the</a:t>
            </a:r>
            <a:r>
              <a:rPr lang="pl-PL" sz="2400" dirty="0" smtClean="0"/>
              <a:t> </a:t>
            </a:r>
            <a:r>
              <a:rPr lang="pl-PL" sz="2400" dirty="0" err="1" smtClean="0"/>
              <a:t>opportunity</a:t>
            </a:r>
            <a:r>
              <a:rPr lang="pl-PL" sz="2400" dirty="0" smtClean="0"/>
              <a:t> to be </a:t>
            </a:r>
            <a:r>
              <a:rPr lang="pl-PL" sz="2400" dirty="0" err="1" smtClean="0"/>
              <a:t>involved</a:t>
            </a:r>
            <a:endParaRPr lang="pl-PL" sz="2400" dirty="0" smtClean="0"/>
          </a:p>
          <a:p>
            <a:r>
              <a:rPr lang="pl-PL" sz="2400" dirty="0" err="1" smtClean="0"/>
              <a:t>let</a:t>
            </a:r>
            <a:r>
              <a:rPr lang="pl-PL" sz="2400" dirty="0" smtClean="0"/>
              <a:t> </a:t>
            </a:r>
            <a:r>
              <a:rPr lang="pl-PL" sz="2400" dirty="0" err="1" smtClean="0"/>
              <a:t>children</a:t>
            </a:r>
            <a:r>
              <a:rPr lang="pl-PL" sz="2400" dirty="0" smtClean="0"/>
              <a:t> play </a:t>
            </a:r>
            <a:r>
              <a:rPr lang="pl-PL" sz="2400" dirty="0" err="1" smtClean="0"/>
              <a:t>in</a:t>
            </a:r>
            <a:r>
              <a:rPr lang="pl-PL" sz="2400" dirty="0" smtClean="0"/>
              <a:t> a </a:t>
            </a:r>
            <a:r>
              <a:rPr lang="pl-PL" sz="2400" dirty="0" err="1" smtClean="0"/>
              <a:t>way</a:t>
            </a:r>
            <a:r>
              <a:rPr lang="pl-PL" sz="2400" dirty="0" smtClean="0"/>
              <a:t> </a:t>
            </a:r>
            <a:r>
              <a:rPr lang="pl-PL" sz="2400" dirty="0" err="1" smtClean="0"/>
              <a:t>that</a:t>
            </a:r>
            <a:r>
              <a:rPr lang="pl-PL" sz="2400" dirty="0" smtClean="0"/>
              <a:t> </a:t>
            </a:r>
            <a:r>
              <a:rPr lang="pl-PL" sz="2400" dirty="0" err="1" smtClean="0"/>
              <a:t>makes</a:t>
            </a:r>
            <a:r>
              <a:rPr lang="pl-PL" sz="2400" dirty="0" smtClean="0"/>
              <a:t> </a:t>
            </a:r>
            <a:r>
              <a:rPr lang="pl-PL" sz="2400" dirty="0" err="1" smtClean="0"/>
              <a:t>children's</a:t>
            </a:r>
            <a:r>
              <a:rPr lang="pl-PL" sz="2400" dirty="0" smtClean="0"/>
              <a:t> </a:t>
            </a:r>
            <a:r>
              <a:rPr lang="pl-PL" sz="2400" dirty="0" err="1" smtClean="0"/>
              <a:t>own</a:t>
            </a:r>
            <a:r>
              <a:rPr lang="pl-PL" sz="2400" dirty="0" smtClean="0"/>
              <a:t> </a:t>
            </a:r>
            <a:r>
              <a:rPr lang="pl-PL" sz="2400" dirty="0" err="1" smtClean="0"/>
              <a:t>ideas</a:t>
            </a:r>
            <a:r>
              <a:rPr lang="pl-PL" sz="2400" dirty="0" smtClean="0"/>
              <a:t> </a:t>
            </a:r>
            <a:r>
              <a:rPr lang="pl-PL" sz="2400" dirty="0" err="1" smtClean="0"/>
              <a:t>come</a:t>
            </a:r>
            <a:r>
              <a:rPr lang="pl-PL" sz="2400" dirty="0" smtClean="0"/>
              <a:t> </a:t>
            </a:r>
            <a:r>
              <a:rPr lang="pl-PL" sz="2400" dirty="0" err="1" smtClean="0"/>
              <a:t>true</a:t>
            </a:r>
            <a:endParaRPr lang="pl-PL" sz="2400" dirty="0" smtClean="0"/>
          </a:p>
          <a:p>
            <a:r>
              <a:rPr lang="pl-PL" sz="2400" dirty="0" smtClean="0"/>
              <a:t>play </a:t>
            </a:r>
            <a:r>
              <a:rPr lang="pl-PL" sz="2400" dirty="0" err="1" smtClean="0"/>
              <a:t>with</a:t>
            </a:r>
            <a:r>
              <a:rPr lang="pl-PL" sz="2400" dirty="0" smtClean="0"/>
              <a:t> </a:t>
            </a:r>
            <a:r>
              <a:rPr lang="pl-PL" sz="2400" dirty="0" err="1" smtClean="0"/>
              <a:t>chidren</a:t>
            </a:r>
            <a:r>
              <a:rPr lang="pl-PL" sz="2400" dirty="0" smtClean="0"/>
              <a:t> on </a:t>
            </a:r>
            <a:r>
              <a:rPr lang="pl-PL" sz="2400" dirty="0" err="1" smtClean="0"/>
              <a:t>the</a:t>
            </a:r>
            <a:r>
              <a:rPr lang="pl-PL" sz="2400" dirty="0" smtClean="0"/>
              <a:t> </a:t>
            </a:r>
            <a:r>
              <a:rPr lang="pl-PL" sz="2400" dirty="0" err="1" smtClean="0"/>
              <a:t>children's</a:t>
            </a:r>
            <a:r>
              <a:rPr lang="pl-PL" sz="2400" dirty="0" smtClean="0"/>
              <a:t> </a:t>
            </a:r>
            <a:r>
              <a:rPr lang="pl-PL" sz="2400" dirty="0" err="1" smtClean="0"/>
              <a:t>terms</a:t>
            </a:r>
            <a:r>
              <a:rPr lang="pl-PL" sz="2400" dirty="0" smtClean="0"/>
              <a:t>, be </a:t>
            </a:r>
            <a:r>
              <a:rPr lang="pl-PL" sz="2400" dirty="0" err="1" smtClean="0"/>
              <a:t>interested</a:t>
            </a:r>
            <a:r>
              <a:rPr lang="pl-PL" sz="2400" dirty="0" smtClean="0"/>
              <a:t> </a:t>
            </a:r>
            <a:r>
              <a:rPr lang="pl-PL" sz="2400" dirty="0" err="1" smtClean="0"/>
              <a:t>in</a:t>
            </a:r>
            <a:r>
              <a:rPr lang="pl-PL" sz="2400" dirty="0" smtClean="0"/>
              <a:t> </a:t>
            </a:r>
            <a:r>
              <a:rPr lang="pl-PL" sz="2400" dirty="0" err="1" smtClean="0"/>
              <a:t>their</a:t>
            </a:r>
            <a:r>
              <a:rPr lang="pl-PL" sz="2400" dirty="0" smtClean="0"/>
              <a:t> </a:t>
            </a:r>
            <a:r>
              <a:rPr lang="pl-PL" sz="2400" dirty="0" err="1" smtClean="0"/>
              <a:t>ideas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688760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600" dirty="0" smtClean="0"/>
              <a:t>One of </a:t>
            </a:r>
            <a:r>
              <a:rPr lang="pl-PL" sz="3600" dirty="0" err="1" smtClean="0"/>
              <a:t>the</a:t>
            </a:r>
            <a:r>
              <a:rPr lang="pl-PL" sz="3600" dirty="0" smtClean="0"/>
              <a:t> </a:t>
            </a:r>
            <a:r>
              <a:rPr lang="pl-PL" sz="3600" dirty="0" err="1" smtClean="0"/>
              <a:t>tendencies</a:t>
            </a:r>
            <a:r>
              <a:rPr lang="pl-PL" sz="3600" dirty="0" smtClean="0"/>
              <a:t> </a:t>
            </a:r>
            <a:r>
              <a:rPr lang="pl-PL" sz="3600" dirty="0" err="1" smtClean="0"/>
              <a:t>in</a:t>
            </a:r>
            <a:r>
              <a:rPr lang="pl-PL" sz="3600" dirty="0" smtClean="0"/>
              <a:t> </a:t>
            </a:r>
            <a:r>
              <a:rPr lang="pl-PL" sz="3600" dirty="0" err="1" smtClean="0"/>
              <a:t>educating</a:t>
            </a:r>
            <a:r>
              <a:rPr lang="pl-PL" sz="3600" dirty="0" smtClean="0"/>
              <a:t> </a:t>
            </a:r>
            <a:r>
              <a:rPr lang="pl-PL" sz="3600" dirty="0" err="1" smtClean="0"/>
              <a:t>children</a:t>
            </a:r>
            <a:r>
              <a:rPr lang="pl-PL" sz="3600" dirty="0" smtClean="0"/>
              <a:t> </a:t>
            </a:r>
            <a:r>
              <a:rPr lang="pl-PL" sz="3600" dirty="0" err="1" smtClean="0"/>
              <a:t>is</a:t>
            </a:r>
            <a:r>
              <a:rPr lang="pl-PL" sz="3600" dirty="0" smtClean="0"/>
              <a:t> </a:t>
            </a:r>
            <a:r>
              <a:rPr lang="pl-PL" sz="3600" dirty="0" err="1" smtClean="0"/>
              <a:t>gamification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836912"/>
          </a:xfrm>
        </p:spPr>
        <p:txBody>
          <a:bodyPr/>
          <a:lstStyle/>
          <a:p>
            <a:r>
              <a:rPr lang="pl-PL" dirty="0" err="1" smtClean="0"/>
              <a:t>If</a:t>
            </a:r>
            <a:r>
              <a:rPr lang="pl-PL" dirty="0" smtClean="0"/>
              <a:t> learning </a:t>
            </a:r>
            <a:r>
              <a:rPr lang="pl-PL" dirty="0" err="1" smtClean="0"/>
              <a:t>seems</a:t>
            </a:r>
            <a:r>
              <a:rPr lang="pl-PL" dirty="0" smtClean="0"/>
              <a:t> </a:t>
            </a:r>
            <a:r>
              <a:rPr lang="pl-PL" dirty="0" err="1" smtClean="0"/>
              <a:t>like</a:t>
            </a:r>
            <a:r>
              <a:rPr lang="pl-PL" dirty="0" smtClean="0"/>
              <a:t> a </a:t>
            </a:r>
            <a:r>
              <a:rPr lang="pl-PL" dirty="0" err="1" smtClean="0"/>
              <a:t>game</a:t>
            </a:r>
            <a:r>
              <a:rPr lang="pl-PL" dirty="0" smtClean="0"/>
              <a:t>,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students</a:t>
            </a:r>
            <a:r>
              <a:rPr lang="pl-PL" dirty="0" smtClean="0"/>
              <a:t> </a:t>
            </a:r>
            <a:r>
              <a:rPr lang="pl-PL" dirty="0" err="1" smtClean="0"/>
              <a:t>are</a:t>
            </a:r>
            <a:r>
              <a:rPr lang="pl-PL" dirty="0" smtClean="0"/>
              <a:t> </a:t>
            </a:r>
            <a:r>
              <a:rPr lang="pl-PL" dirty="0" err="1" smtClean="0"/>
              <a:t>more</a:t>
            </a:r>
            <a:r>
              <a:rPr lang="pl-PL" dirty="0" smtClean="0"/>
              <a:t> </a:t>
            </a:r>
            <a:r>
              <a:rPr lang="pl-PL" dirty="0" err="1" smtClean="0"/>
              <a:t>involved</a:t>
            </a:r>
            <a:r>
              <a:rPr lang="pl-PL" dirty="0" smtClean="0"/>
              <a:t>.</a:t>
            </a:r>
          </a:p>
          <a:p>
            <a:r>
              <a:rPr lang="pl-PL" dirty="0" err="1" smtClean="0"/>
              <a:t>Gamification</a:t>
            </a:r>
            <a:r>
              <a:rPr lang="pl-PL" dirty="0" smtClean="0"/>
              <a:t> </a:t>
            </a:r>
            <a:r>
              <a:rPr lang="pl-PL" dirty="0" err="1" smtClean="0"/>
              <a:t>employs</a:t>
            </a:r>
            <a:r>
              <a:rPr lang="pl-PL" dirty="0" smtClean="0"/>
              <a:t> </a:t>
            </a:r>
            <a:r>
              <a:rPr lang="pl-PL" dirty="0" err="1" smtClean="0"/>
              <a:t>all</a:t>
            </a:r>
            <a:r>
              <a:rPr lang="pl-PL" dirty="0" smtClean="0"/>
              <a:t> </a:t>
            </a:r>
            <a:r>
              <a:rPr lang="pl-PL" dirty="0" err="1" smtClean="0"/>
              <a:t>sorts</a:t>
            </a:r>
            <a:r>
              <a:rPr lang="pl-PL" dirty="0" smtClean="0"/>
              <a:t> of </a:t>
            </a:r>
            <a:r>
              <a:rPr lang="pl-PL" dirty="0" err="1" smtClean="0"/>
              <a:t>mechanisms</a:t>
            </a:r>
            <a:r>
              <a:rPr lang="pl-PL" dirty="0" smtClean="0"/>
              <a:t> </a:t>
            </a:r>
            <a:r>
              <a:rPr lang="pl-PL" dirty="0" err="1" smtClean="0"/>
              <a:t>that</a:t>
            </a:r>
            <a:r>
              <a:rPr lang="pl-PL" dirty="0" smtClean="0"/>
              <a:t> </a:t>
            </a:r>
            <a:r>
              <a:rPr lang="pl-PL" dirty="0" err="1" smtClean="0"/>
              <a:t>result</a:t>
            </a:r>
            <a:r>
              <a:rPr lang="pl-PL" dirty="0" smtClean="0"/>
              <a:t> </a:t>
            </a:r>
            <a:r>
              <a:rPr lang="pl-PL" dirty="0" err="1" smtClean="0"/>
              <a:t>in</a:t>
            </a:r>
            <a:r>
              <a:rPr lang="pl-PL" dirty="0" smtClean="0"/>
              <a:t> </a:t>
            </a:r>
            <a:r>
              <a:rPr lang="pl-PL" dirty="0" err="1" smtClean="0"/>
              <a:t>children</a:t>
            </a:r>
            <a:r>
              <a:rPr lang="pl-PL" dirty="0" smtClean="0"/>
              <a:t> </a:t>
            </a:r>
            <a:r>
              <a:rPr lang="pl-PL" dirty="0" err="1" smtClean="0"/>
              <a:t>gaining</a:t>
            </a:r>
            <a:r>
              <a:rPr lang="pl-PL" dirty="0" smtClean="0"/>
              <a:t> </a:t>
            </a:r>
            <a:r>
              <a:rPr lang="pl-PL" dirty="0" err="1" smtClean="0"/>
              <a:t>knowledge</a:t>
            </a:r>
            <a:r>
              <a:rPr lang="pl-PL" dirty="0" smtClean="0"/>
              <a:t> </a:t>
            </a:r>
            <a:r>
              <a:rPr lang="pl-PL" dirty="0" err="1" smtClean="0"/>
              <a:t>in</a:t>
            </a:r>
            <a:r>
              <a:rPr lang="pl-PL" dirty="0" smtClean="0"/>
              <a:t> a </a:t>
            </a:r>
            <a:r>
              <a:rPr lang="pl-PL" dirty="0" err="1" smtClean="0"/>
              <a:t>way</a:t>
            </a:r>
            <a:r>
              <a:rPr lang="pl-PL" dirty="0" smtClean="0"/>
              <a:t> </a:t>
            </a:r>
            <a:r>
              <a:rPr lang="pl-PL" dirty="0" err="1" smtClean="0"/>
              <a:t>which</a:t>
            </a:r>
            <a:r>
              <a:rPr lang="pl-PL" dirty="0" smtClean="0"/>
              <a:t> </a:t>
            </a:r>
            <a:r>
              <a:rPr lang="pl-PL" dirty="0" err="1" smtClean="0"/>
              <a:t>is</a:t>
            </a:r>
            <a:r>
              <a:rPr lang="pl-PL" dirty="0" smtClean="0"/>
              <a:t> </a:t>
            </a:r>
            <a:r>
              <a:rPr lang="pl-PL" dirty="0" err="1" smtClean="0"/>
              <a:t>pleasant</a:t>
            </a:r>
            <a:r>
              <a:rPr lang="pl-PL" dirty="0" smtClean="0"/>
              <a:t> and </a:t>
            </a:r>
            <a:r>
              <a:rPr lang="pl-PL" dirty="0" err="1" smtClean="0"/>
              <a:t>fun</a:t>
            </a:r>
            <a:r>
              <a:rPr lang="pl-PL" dirty="0" smtClean="0"/>
              <a:t> for </a:t>
            </a:r>
            <a:r>
              <a:rPr lang="pl-PL" dirty="0" err="1" smtClean="0"/>
              <a:t>them</a:t>
            </a:r>
            <a:r>
              <a:rPr lang="pl-PL" dirty="0" smtClean="0"/>
              <a:t>.</a:t>
            </a:r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365104"/>
            <a:ext cx="2886447" cy="2167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1594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err="1" smtClean="0"/>
              <a:t>School</a:t>
            </a:r>
            <a:r>
              <a:rPr lang="pl-PL" dirty="0" smtClean="0"/>
              <a:t> </a:t>
            </a:r>
            <a:r>
              <a:rPr lang="pl-PL" dirty="0" err="1" smtClean="0"/>
              <a:t>has</a:t>
            </a:r>
            <a:r>
              <a:rPr lang="pl-PL" dirty="0" smtClean="0"/>
              <a:t> </a:t>
            </a:r>
            <a:r>
              <a:rPr lang="pl-PL" dirty="0" err="1" smtClean="0"/>
              <a:t>nearly</a:t>
            </a:r>
            <a:r>
              <a:rPr lang="pl-PL" dirty="0" smtClean="0"/>
              <a:t> </a:t>
            </a:r>
            <a:r>
              <a:rPr lang="pl-PL" dirty="0" err="1" smtClean="0"/>
              <a:t>all</a:t>
            </a:r>
            <a:r>
              <a:rPr lang="pl-PL" dirty="0" smtClean="0"/>
              <a:t>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necessary</a:t>
            </a:r>
            <a:r>
              <a:rPr lang="pl-PL" dirty="0" smtClean="0"/>
              <a:t> </a:t>
            </a:r>
            <a:r>
              <a:rPr lang="pl-PL" dirty="0" err="1" smtClean="0"/>
              <a:t>features</a:t>
            </a:r>
            <a:r>
              <a:rPr lang="pl-PL" dirty="0" smtClean="0"/>
              <a:t> to </a:t>
            </a:r>
            <a:r>
              <a:rPr lang="pl-PL" dirty="0" err="1" smtClean="0"/>
              <a:t>seem</a:t>
            </a:r>
            <a:r>
              <a:rPr lang="pl-PL" dirty="0" smtClean="0"/>
              <a:t> </a:t>
            </a:r>
            <a:r>
              <a:rPr lang="pl-PL" dirty="0" err="1" smtClean="0"/>
              <a:t>like</a:t>
            </a:r>
            <a:r>
              <a:rPr lang="pl-PL" dirty="0" smtClean="0"/>
              <a:t> a </a:t>
            </a:r>
            <a:r>
              <a:rPr lang="pl-PL" dirty="0" err="1" smtClean="0"/>
              <a:t>game</a:t>
            </a:r>
            <a:r>
              <a:rPr lang="pl-PL" dirty="0" smtClean="0"/>
              <a:t>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err="1" smtClean="0"/>
              <a:t>There</a:t>
            </a:r>
            <a:r>
              <a:rPr lang="pl-PL" dirty="0" smtClean="0"/>
              <a:t> </a:t>
            </a:r>
            <a:r>
              <a:rPr lang="pl-PL" dirty="0" err="1" smtClean="0"/>
              <a:t>is</a:t>
            </a:r>
            <a:r>
              <a:rPr lang="pl-PL" dirty="0" smtClean="0"/>
              <a:t> </a:t>
            </a:r>
            <a:r>
              <a:rPr lang="pl-PL" dirty="0" err="1" smtClean="0"/>
              <a:t>rivalry</a:t>
            </a:r>
            <a:r>
              <a:rPr lang="pl-PL" dirty="0" smtClean="0"/>
              <a:t>, </a:t>
            </a:r>
            <a:r>
              <a:rPr lang="pl-PL" dirty="0" err="1" smtClean="0"/>
              <a:t>randomness</a:t>
            </a:r>
            <a:r>
              <a:rPr lang="pl-PL" dirty="0" smtClean="0"/>
              <a:t>, </a:t>
            </a:r>
            <a:r>
              <a:rPr lang="pl-PL" dirty="0" err="1" smtClean="0"/>
              <a:t>role-playing</a:t>
            </a:r>
            <a:r>
              <a:rPr lang="pl-PL" dirty="0" smtClean="0"/>
              <a:t>, </a:t>
            </a:r>
            <a:r>
              <a:rPr lang="pl-PL" dirty="0" err="1" smtClean="0"/>
              <a:t>strong</a:t>
            </a:r>
            <a:r>
              <a:rPr lang="pl-PL" dirty="0" smtClean="0"/>
              <a:t> </a:t>
            </a:r>
            <a:r>
              <a:rPr lang="pl-PL" dirty="0" err="1" smtClean="0"/>
              <a:t>emotions</a:t>
            </a:r>
            <a:r>
              <a:rPr lang="pl-PL" dirty="0" smtClean="0"/>
              <a:t>, </a:t>
            </a:r>
            <a:r>
              <a:rPr lang="pl-PL" dirty="0" err="1" smtClean="0"/>
              <a:t>curiosity</a:t>
            </a:r>
            <a:r>
              <a:rPr lang="pl-PL" dirty="0" smtClean="0"/>
              <a:t> and </a:t>
            </a:r>
            <a:r>
              <a:rPr lang="pl-PL" dirty="0" err="1" smtClean="0"/>
              <a:t>rewards</a:t>
            </a:r>
            <a:r>
              <a:rPr lang="pl-PL" dirty="0" smtClean="0"/>
              <a:t>. </a:t>
            </a:r>
          </a:p>
          <a:p>
            <a:r>
              <a:rPr lang="pl-PL" dirty="0" smtClean="0"/>
              <a:t>The </a:t>
            </a:r>
            <a:r>
              <a:rPr lang="pl-PL" dirty="0" err="1" smtClean="0"/>
              <a:t>only</a:t>
            </a:r>
            <a:r>
              <a:rPr lang="pl-PL" dirty="0" smtClean="0"/>
              <a:t> missing piece </a:t>
            </a:r>
            <a:r>
              <a:rPr lang="pl-PL" dirty="0" err="1" smtClean="0"/>
              <a:t>is</a:t>
            </a:r>
            <a:r>
              <a:rPr lang="pl-PL" dirty="0" smtClean="0"/>
              <a:t>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independence</a:t>
            </a:r>
            <a:r>
              <a:rPr lang="pl-PL" dirty="0" smtClean="0"/>
              <a:t> of </a:t>
            </a:r>
            <a:r>
              <a:rPr lang="pl-PL" dirty="0" err="1" smtClean="0"/>
              <a:t>the</a:t>
            </a:r>
            <a:r>
              <a:rPr lang="pl-PL" dirty="0" smtClean="0"/>
              <a:t> player, </a:t>
            </a:r>
            <a:r>
              <a:rPr lang="pl-PL" dirty="0" err="1" smtClean="0"/>
              <a:t>seeing</a:t>
            </a:r>
            <a:r>
              <a:rPr lang="pl-PL" dirty="0" smtClean="0"/>
              <a:t> as </a:t>
            </a:r>
            <a:r>
              <a:rPr lang="pl-PL" dirty="0" err="1" smtClean="0"/>
              <a:t>school</a:t>
            </a:r>
            <a:r>
              <a:rPr lang="pl-PL" dirty="0" smtClean="0"/>
              <a:t> </a:t>
            </a:r>
            <a:r>
              <a:rPr lang="pl-PL" dirty="0" err="1" smtClean="0"/>
              <a:t>is</a:t>
            </a:r>
            <a:r>
              <a:rPr lang="pl-PL" dirty="0" smtClean="0"/>
              <a:t> </a:t>
            </a:r>
            <a:r>
              <a:rPr lang="pl-PL" dirty="0" err="1" smtClean="0"/>
              <a:t>obligatory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64089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/>
          </a:bodyPr>
          <a:lstStyle/>
          <a:p>
            <a:r>
              <a:rPr lang="pl-PL" dirty="0" err="1" smtClean="0"/>
              <a:t>Photography</a:t>
            </a:r>
            <a:r>
              <a:rPr lang="pl-PL" dirty="0" smtClean="0"/>
              <a:t> </a:t>
            </a:r>
            <a:r>
              <a:rPr lang="pl-PL" dirty="0" err="1" smtClean="0"/>
              <a:t>workshops</a:t>
            </a:r>
            <a:r>
              <a:rPr lang="pl-PL" dirty="0" smtClean="0"/>
              <a:t> – learning </a:t>
            </a:r>
            <a:r>
              <a:rPr lang="pl-PL" dirty="0" err="1" smtClean="0"/>
              <a:t>techniques</a:t>
            </a:r>
            <a:r>
              <a:rPr lang="pl-PL" dirty="0" smtClean="0"/>
              <a:t> of </a:t>
            </a:r>
            <a:r>
              <a:rPr lang="pl-PL" dirty="0" err="1" smtClean="0"/>
              <a:t>taking</a:t>
            </a:r>
            <a:r>
              <a:rPr lang="pl-PL" dirty="0" smtClean="0"/>
              <a:t> </a:t>
            </a:r>
            <a:r>
              <a:rPr lang="pl-PL" dirty="0" err="1" smtClean="0"/>
              <a:t>photos</a:t>
            </a:r>
            <a:endParaRPr lang="pl-PL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204864"/>
            <a:ext cx="2880320" cy="21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157" y="2204864"/>
            <a:ext cx="2880320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571502"/>
            <a:ext cx="2726432" cy="204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137" y="4586361"/>
            <a:ext cx="2950348" cy="1965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0999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Dance </a:t>
            </a:r>
            <a:r>
              <a:rPr lang="pl-PL" dirty="0" err="1" smtClean="0"/>
              <a:t>workshop</a:t>
            </a:r>
            <a:endParaRPr lang="pl-PL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4174928" cy="255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23259"/>
            <a:ext cx="3528392" cy="2646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939952"/>
            <a:ext cx="345638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6127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err="1" smtClean="0"/>
              <a:t>Exhibition</a:t>
            </a:r>
            <a:r>
              <a:rPr lang="pl-PL" dirty="0" smtClean="0"/>
              <a:t> and </a:t>
            </a:r>
            <a:r>
              <a:rPr lang="pl-PL" dirty="0" err="1" smtClean="0"/>
              <a:t>presentation</a:t>
            </a:r>
            <a:r>
              <a:rPr lang="pl-PL" dirty="0" smtClean="0"/>
              <a:t> of </a:t>
            </a:r>
            <a:r>
              <a:rPr lang="pl-PL" dirty="0" err="1" smtClean="0"/>
              <a:t>linocut</a:t>
            </a:r>
            <a:r>
              <a:rPr lang="pl-PL" dirty="0" smtClean="0"/>
              <a:t> </a:t>
            </a:r>
            <a:r>
              <a:rPr lang="pl-PL" dirty="0" err="1" smtClean="0"/>
              <a:t>prints</a:t>
            </a:r>
            <a:endParaRPr lang="pl-P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1628800"/>
            <a:ext cx="3471573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1628800"/>
            <a:ext cx="3469939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077072"/>
            <a:ext cx="3686809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8412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 fontScale="90000"/>
          </a:bodyPr>
          <a:lstStyle/>
          <a:p>
            <a:r>
              <a:rPr lang="pl-PL" dirty="0" err="1" smtClean="0"/>
              <a:t>Linguistic</a:t>
            </a:r>
            <a:r>
              <a:rPr lang="pl-PL" dirty="0" smtClean="0"/>
              <a:t> </a:t>
            </a:r>
            <a:r>
              <a:rPr lang="pl-PL" dirty="0" err="1" smtClean="0"/>
              <a:t>workshop</a:t>
            </a:r>
            <a:r>
              <a:rPr lang="pl-PL" dirty="0" smtClean="0"/>
              <a:t> – </a:t>
            </a:r>
            <a:r>
              <a:rPr lang="pl-PL" dirty="0" err="1" smtClean="0"/>
              <a:t>how</a:t>
            </a:r>
            <a:r>
              <a:rPr lang="pl-PL" dirty="0" smtClean="0"/>
              <a:t> to </a:t>
            </a:r>
            <a:r>
              <a:rPr lang="pl-PL" dirty="0" err="1" smtClean="0"/>
              <a:t>speak</a:t>
            </a:r>
            <a:r>
              <a:rPr lang="pl-PL" dirty="0" smtClean="0"/>
              <a:t> </a:t>
            </a:r>
            <a:r>
              <a:rPr lang="pl-PL" dirty="0" err="1" smtClean="0"/>
              <a:t>proper</a:t>
            </a:r>
            <a:r>
              <a:rPr lang="pl-PL" dirty="0" smtClean="0"/>
              <a:t> </a:t>
            </a:r>
            <a:r>
              <a:rPr lang="pl-PL" dirty="0" err="1" smtClean="0"/>
              <a:t>language</a:t>
            </a:r>
            <a:r>
              <a:rPr lang="pl-PL" dirty="0" smtClean="0"/>
              <a:t> and </a:t>
            </a:r>
            <a:r>
              <a:rPr lang="pl-PL" dirty="0" err="1" smtClean="0"/>
              <a:t>avoid</a:t>
            </a:r>
            <a:r>
              <a:rPr lang="pl-PL" dirty="0" smtClean="0"/>
              <a:t> </a:t>
            </a:r>
            <a:r>
              <a:rPr lang="pl-PL" dirty="0" err="1" smtClean="0"/>
              <a:t>common</a:t>
            </a:r>
            <a:r>
              <a:rPr lang="pl-PL" dirty="0" smtClean="0"/>
              <a:t> </a:t>
            </a:r>
            <a:r>
              <a:rPr lang="pl-PL" dirty="0" err="1" smtClean="0"/>
              <a:t>mistakes</a:t>
            </a:r>
            <a:endParaRPr lang="pl-P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60848"/>
            <a:ext cx="3168352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261" y="2153818"/>
            <a:ext cx="3044392" cy="2283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581128"/>
            <a:ext cx="2880320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2213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4" y="0"/>
            <a:ext cx="9145213" cy="6858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dirty="0" smtClean="0"/>
              <a:t>More and </a:t>
            </a:r>
            <a:r>
              <a:rPr lang="pl-PL" sz="3600" dirty="0" err="1" smtClean="0"/>
              <a:t>more</a:t>
            </a:r>
            <a:r>
              <a:rPr lang="pl-PL" sz="3600" dirty="0" smtClean="0"/>
              <a:t> </a:t>
            </a:r>
            <a:r>
              <a:rPr lang="pl-PL" sz="3600" dirty="0" err="1" smtClean="0"/>
              <a:t>parents</a:t>
            </a:r>
            <a:r>
              <a:rPr lang="pl-PL" sz="3600" dirty="0" smtClean="0"/>
              <a:t> </a:t>
            </a:r>
            <a:r>
              <a:rPr lang="pl-PL" sz="3600" dirty="0" err="1" smtClean="0"/>
              <a:t>in</a:t>
            </a:r>
            <a:r>
              <a:rPr lang="pl-PL" sz="3600" dirty="0" smtClean="0"/>
              <a:t> Poland </a:t>
            </a:r>
            <a:r>
              <a:rPr lang="pl-PL" sz="3600" dirty="0" err="1" smtClean="0"/>
              <a:t>choose</a:t>
            </a:r>
            <a:r>
              <a:rPr lang="pl-PL" sz="3600" dirty="0" smtClean="0"/>
              <a:t> to </a:t>
            </a:r>
            <a:r>
              <a:rPr lang="pl-PL" sz="3600" dirty="0" err="1" smtClean="0"/>
              <a:t>home-school</a:t>
            </a:r>
            <a:r>
              <a:rPr lang="pl-PL" sz="3600" dirty="0" smtClean="0"/>
              <a:t> </a:t>
            </a:r>
            <a:r>
              <a:rPr lang="pl-PL" sz="3600" dirty="0" err="1" smtClean="0"/>
              <a:t>their</a:t>
            </a:r>
            <a:r>
              <a:rPr lang="pl-PL" sz="3600" dirty="0" smtClean="0"/>
              <a:t> </a:t>
            </a:r>
            <a:r>
              <a:rPr lang="pl-PL" sz="3600" dirty="0" err="1" smtClean="0"/>
              <a:t>children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reason</a:t>
            </a:r>
            <a:r>
              <a:rPr lang="pl-PL" dirty="0" smtClean="0"/>
              <a:t> </a:t>
            </a:r>
            <a:r>
              <a:rPr lang="pl-PL" dirty="0" err="1" smtClean="0"/>
              <a:t>is</a:t>
            </a:r>
            <a:r>
              <a:rPr lang="pl-PL" dirty="0" smtClean="0"/>
              <a:t> </a:t>
            </a:r>
            <a:r>
              <a:rPr lang="pl-PL" dirty="0" err="1" smtClean="0"/>
              <a:t>their</a:t>
            </a:r>
            <a:r>
              <a:rPr lang="pl-PL" dirty="0" smtClean="0"/>
              <a:t> </a:t>
            </a:r>
            <a:r>
              <a:rPr lang="pl-PL" dirty="0" err="1" smtClean="0"/>
              <a:t>dissatisfaction</a:t>
            </a:r>
            <a:r>
              <a:rPr lang="pl-PL" dirty="0" smtClean="0"/>
              <a:t> </a:t>
            </a:r>
            <a:r>
              <a:rPr lang="pl-PL" dirty="0" err="1" smtClean="0"/>
              <a:t>with</a:t>
            </a:r>
            <a:r>
              <a:rPr lang="pl-PL" dirty="0" smtClean="0"/>
              <a:t>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educational</a:t>
            </a:r>
            <a:r>
              <a:rPr lang="pl-PL" dirty="0" smtClean="0"/>
              <a:t> system </a:t>
            </a:r>
            <a:r>
              <a:rPr lang="pl-PL" dirty="0" err="1" smtClean="0"/>
              <a:t>in</a:t>
            </a:r>
            <a:r>
              <a:rPr lang="pl-PL" dirty="0" smtClean="0"/>
              <a:t> </a:t>
            </a:r>
            <a:r>
              <a:rPr lang="pl-PL" dirty="0" err="1" smtClean="0"/>
              <a:t>schools</a:t>
            </a:r>
            <a:r>
              <a:rPr lang="pl-PL" dirty="0" smtClean="0"/>
              <a:t>.</a:t>
            </a:r>
          </a:p>
          <a:p>
            <a:r>
              <a:rPr lang="pl-PL" dirty="0" smtClean="0"/>
              <a:t>Home </a:t>
            </a:r>
            <a:r>
              <a:rPr lang="pl-PL" dirty="0" err="1" smtClean="0"/>
              <a:t>schooling</a:t>
            </a:r>
            <a:r>
              <a:rPr lang="pl-PL" dirty="0" smtClean="0"/>
              <a:t> </a:t>
            </a:r>
            <a:r>
              <a:rPr lang="pl-PL" dirty="0" err="1" smtClean="0"/>
              <a:t>is</a:t>
            </a:r>
            <a:r>
              <a:rPr lang="pl-PL" dirty="0" smtClean="0"/>
              <a:t> </a:t>
            </a:r>
            <a:r>
              <a:rPr lang="pl-PL" dirty="0" err="1" smtClean="0"/>
              <a:t>done</a:t>
            </a:r>
            <a:r>
              <a:rPr lang="pl-PL" dirty="0" smtClean="0"/>
              <a:t> </a:t>
            </a:r>
            <a:r>
              <a:rPr lang="pl-PL" dirty="0" err="1" smtClean="0"/>
              <a:t>at</a:t>
            </a:r>
            <a:r>
              <a:rPr lang="pl-PL" dirty="0" smtClean="0"/>
              <a:t> </a:t>
            </a:r>
            <a:r>
              <a:rPr lang="pl-PL" dirty="0" err="1" smtClean="0"/>
              <a:t>home</a:t>
            </a:r>
            <a:r>
              <a:rPr lang="pl-PL" dirty="0" smtClean="0"/>
              <a:t>, but </a:t>
            </a:r>
            <a:r>
              <a:rPr lang="pl-PL" dirty="0" err="1" smtClean="0"/>
              <a:t>it</a:t>
            </a:r>
            <a:r>
              <a:rPr lang="pl-PL" dirty="0" smtClean="0"/>
              <a:t> </a:t>
            </a:r>
            <a:r>
              <a:rPr lang="pl-PL" dirty="0" err="1" smtClean="0"/>
              <a:t>can</a:t>
            </a:r>
            <a:r>
              <a:rPr lang="pl-PL" dirty="0" smtClean="0"/>
              <a:t> </a:t>
            </a:r>
            <a:r>
              <a:rPr lang="pl-PL" dirty="0" err="1" smtClean="0"/>
              <a:t>also</a:t>
            </a:r>
            <a:r>
              <a:rPr lang="pl-PL" dirty="0" smtClean="0"/>
              <a:t> </a:t>
            </a:r>
            <a:r>
              <a:rPr lang="pl-PL" dirty="0" err="1" smtClean="0"/>
              <a:t>take</a:t>
            </a:r>
            <a:r>
              <a:rPr lang="pl-PL" dirty="0" smtClean="0"/>
              <a:t> place </a:t>
            </a:r>
            <a:r>
              <a:rPr lang="pl-PL" dirty="0" err="1" smtClean="0"/>
              <a:t>in</a:t>
            </a:r>
            <a:r>
              <a:rPr lang="pl-PL" dirty="0" smtClean="0"/>
              <a:t> </a:t>
            </a:r>
            <a:r>
              <a:rPr lang="pl-PL" dirty="0" err="1" smtClean="0"/>
              <a:t>other</a:t>
            </a:r>
            <a:r>
              <a:rPr lang="pl-PL" dirty="0" smtClean="0"/>
              <a:t> </a:t>
            </a:r>
            <a:r>
              <a:rPr lang="pl-PL" dirty="0" err="1" smtClean="0"/>
              <a:t>locations</a:t>
            </a:r>
            <a:r>
              <a:rPr lang="pl-PL" dirty="0" smtClean="0"/>
              <a:t>: </a:t>
            </a:r>
            <a:r>
              <a:rPr lang="pl-PL" dirty="0" err="1" smtClean="0"/>
              <a:t>museums</a:t>
            </a:r>
            <a:r>
              <a:rPr lang="pl-PL" dirty="0" smtClean="0"/>
              <a:t>, </a:t>
            </a:r>
            <a:r>
              <a:rPr lang="pl-PL" dirty="0" err="1" smtClean="0"/>
              <a:t>theatres</a:t>
            </a:r>
            <a:r>
              <a:rPr lang="pl-PL" dirty="0" smtClean="0"/>
              <a:t>, </a:t>
            </a:r>
            <a:r>
              <a:rPr lang="pl-PL" dirty="0" err="1" smtClean="0"/>
              <a:t>libraries</a:t>
            </a:r>
            <a:r>
              <a:rPr lang="pl-PL" dirty="0" smtClean="0"/>
              <a:t>. </a:t>
            </a:r>
            <a:r>
              <a:rPr lang="pl-PL" dirty="0" err="1" smtClean="0"/>
              <a:t>Usually</a:t>
            </a:r>
            <a:r>
              <a:rPr lang="pl-PL" dirty="0" smtClean="0"/>
              <a:t>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children</a:t>
            </a:r>
            <a:r>
              <a:rPr lang="pl-PL" dirty="0" smtClean="0"/>
              <a:t> </a:t>
            </a:r>
            <a:r>
              <a:rPr lang="pl-PL" dirty="0" err="1" smtClean="0"/>
              <a:t>are</a:t>
            </a:r>
            <a:r>
              <a:rPr lang="pl-PL" dirty="0" smtClean="0"/>
              <a:t> </a:t>
            </a:r>
            <a:r>
              <a:rPr lang="pl-PL" dirty="0" err="1" smtClean="0"/>
              <a:t>taught</a:t>
            </a:r>
            <a:r>
              <a:rPr lang="pl-PL" dirty="0" smtClean="0"/>
              <a:t> by </a:t>
            </a:r>
            <a:r>
              <a:rPr lang="pl-PL" dirty="0" err="1" smtClean="0"/>
              <a:t>their</a:t>
            </a:r>
            <a:r>
              <a:rPr lang="pl-PL" dirty="0" smtClean="0"/>
              <a:t> </a:t>
            </a:r>
            <a:r>
              <a:rPr lang="pl-PL" dirty="0" err="1" smtClean="0"/>
              <a:t>parents</a:t>
            </a:r>
            <a:r>
              <a:rPr lang="pl-PL" dirty="0" smtClean="0"/>
              <a:t>, but </a:t>
            </a:r>
            <a:r>
              <a:rPr lang="pl-PL" dirty="0" err="1" smtClean="0"/>
              <a:t>also</a:t>
            </a:r>
            <a:r>
              <a:rPr lang="pl-PL" dirty="0" smtClean="0"/>
              <a:t> </a:t>
            </a:r>
            <a:r>
              <a:rPr lang="pl-PL" dirty="0" err="1" smtClean="0"/>
              <a:t>other</a:t>
            </a:r>
            <a:r>
              <a:rPr lang="pl-PL" dirty="0" smtClean="0"/>
              <a:t> </a:t>
            </a:r>
            <a:r>
              <a:rPr lang="pl-PL" dirty="0" err="1" smtClean="0"/>
              <a:t>family</a:t>
            </a:r>
            <a:r>
              <a:rPr lang="pl-PL" dirty="0" smtClean="0"/>
              <a:t> </a:t>
            </a:r>
            <a:r>
              <a:rPr lang="pl-PL" dirty="0" err="1" smtClean="0"/>
              <a:t>members</a:t>
            </a:r>
            <a:r>
              <a:rPr lang="pl-PL" dirty="0" smtClean="0"/>
              <a:t> </a:t>
            </a:r>
            <a:r>
              <a:rPr lang="pl-PL" dirty="0" err="1" smtClean="0"/>
              <a:t>get</a:t>
            </a:r>
            <a:r>
              <a:rPr lang="pl-PL" dirty="0" smtClean="0"/>
              <a:t> </a:t>
            </a:r>
            <a:r>
              <a:rPr lang="pl-PL" dirty="0" err="1" smtClean="0"/>
              <a:t>involved</a:t>
            </a:r>
            <a:r>
              <a:rPr lang="pl-PL" dirty="0" smtClean="0"/>
              <a:t>, as </a:t>
            </a:r>
            <a:r>
              <a:rPr lang="pl-PL" dirty="0" err="1" smtClean="0"/>
              <a:t>well</a:t>
            </a:r>
            <a:r>
              <a:rPr lang="pl-PL" dirty="0" smtClean="0"/>
              <a:t> as </a:t>
            </a:r>
            <a:r>
              <a:rPr lang="pl-PL" dirty="0" err="1" smtClean="0"/>
              <a:t>professional</a:t>
            </a:r>
            <a:r>
              <a:rPr lang="pl-PL" dirty="0" smtClean="0"/>
              <a:t> </a:t>
            </a:r>
            <a:r>
              <a:rPr lang="pl-PL" dirty="0" err="1" smtClean="0"/>
              <a:t>teachers</a:t>
            </a:r>
            <a:r>
              <a:rPr lang="pl-PL" dirty="0" smtClean="0"/>
              <a:t>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5332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625"/>
            <a:ext cx="9252520" cy="693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Autofit/>
          </a:bodyPr>
          <a:lstStyle/>
          <a:p>
            <a:r>
              <a:rPr lang="pl-PL" sz="3200" dirty="0" err="1" smtClean="0"/>
              <a:t>Parents</a:t>
            </a:r>
            <a:r>
              <a:rPr lang="pl-PL" sz="3200" dirty="0" smtClean="0"/>
              <a:t> </a:t>
            </a:r>
            <a:r>
              <a:rPr lang="pl-PL" sz="3200" dirty="0" err="1" smtClean="0"/>
              <a:t>who</a:t>
            </a:r>
            <a:r>
              <a:rPr lang="pl-PL" sz="3200" dirty="0" smtClean="0"/>
              <a:t> </a:t>
            </a:r>
            <a:r>
              <a:rPr lang="pl-PL" sz="3200" dirty="0" err="1" smtClean="0"/>
              <a:t>choose</a:t>
            </a:r>
            <a:r>
              <a:rPr lang="pl-PL" sz="3200" dirty="0" smtClean="0"/>
              <a:t> </a:t>
            </a:r>
            <a:r>
              <a:rPr lang="pl-PL" sz="3200" dirty="0" err="1" smtClean="0"/>
              <a:t>home</a:t>
            </a:r>
            <a:r>
              <a:rPr lang="pl-PL" sz="3200" dirty="0" smtClean="0"/>
              <a:t> </a:t>
            </a:r>
            <a:r>
              <a:rPr lang="pl-PL" sz="3200" dirty="0" err="1" smtClean="0"/>
              <a:t>schooling</a:t>
            </a:r>
            <a:r>
              <a:rPr lang="pl-PL" sz="3200" dirty="0" smtClean="0"/>
              <a:t> state </a:t>
            </a:r>
            <a:r>
              <a:rPr lang="pl-PL" sz="3200" dirty="0" err="1" smtClean="0"/>
              <a:t>that</a:t>
            </a:r>
            <a:r>
              <a:rPr lang="pl-PL" sz="3200" dirty="0" smtClean="0"/>
              <a:t> </a:t>
            </a:r>
            <a:r>
              <a:rPr lang="pl-PL" sz="3200" dirty="0" err="1" smtClean="0"/>
              <a:t>it</a:t>
            </a:r>
            <a:r>
              <a:rPr lang="pl-PL" sz="3200" dirty="0" smtClean="0"/>
              <a:t> </a:t>
            </a:r>
            <a:r>
              <a:rPr lang="pl-PL" sz="3200" dirty="0" err="1" smtClean="0"/>
              <a:t>is</a:t>
            </a:r>
            <a:r>
              <a:rPr lang="pl-PL" sz="3200" dirty="0" smtClean="0"/>
              <a:t> </a:t>
            </a:r>
            <a:r>
              <a:rPr lang="pl-PL" sz="3200" dirty="0" err="1" smtClean="0"/>
              <a:t>due</a:t>
            </a:r>
            <a:r>
              <a:rPr lang="pl-PL" sz="3200" dirty="0" smtClean="0"/>
              <a:t> to </a:t>
            </a:r>
            <a:r>
              <a:rPr lang="pl-PL" sz="3200" dirty="0" err="1" smtClean="0"/>
              <a:t>the</a:t>
            </a:r>
            <a:r>
              <a:rPr lang="pl-PL" sz="3200" dirty="0" smtClean="0"/>
              <a:t> </a:t>
            </a:r>
            <a:r>
              <a:rPr lang="pl-PL" sz="3200" dirty="0" err="1" smtClean="0"/>
              <a:t>fact</a:t>
            </a:r>
            <a:r>
              <a:rPr lang="pl-PL" sz="3200" dirty="0" smtClean="0"/>
              <a:t> </a:t>
            </a:r>
            <a:r>
              <a:rPr lang="pl-PL" sz="3200" dirty="0" err="1" smtClean="0"/>
              <a:t>that</a:t>
            </a:r>
            <a:r>
              <a:rPr lang="pl-PL" sz="3200" dirty="0" smtClean="0"/>
              <a:t> by </a:t>
            </a:r>
            <a:r>
              <a:rPr lang="pl-PL" sz="3200" dirty="0" err="1" smtClean="0"/>
              <a:t>nature</a:t>
            </a:r>
            <a:r>
              <a:rPr lang="pl-PL" sz="3200" dirty="0" smtClean="0"/>
              <a:t>, </a:t>
            </a:r>
            <a:r>
              <a:rPr lang="pl-PL" sz="3200" dirty="0" err="1" smtClean="0"/>
              <a:t>the</a:t>
            </a:r>
            <a:r>
              <a:rPr lang="pl-PL" sz="3200" dirty="0" smtClean="0"/>
              <a:t> </a:t>
            </a:r>
            <a:r>
              <a:rPr lang="pl-PL" sz="3200" dirty="0" err="1" smtClean="0"/>
              <a:t>parent</a:t>
            </a:r>
            <a:r>
              <a:rPr lang="pl-PL" sz="3200" dirty="0" smtClean="0"/>
              <a:t> </a:t>
            </a:r>
            <a:r>
              <a:rPr lang="pl-PL" sz="3200" dirty="0" err="1" smtClean="0"/>
              <a:t>is</a:t>
            </a:r>
            <a:r>
              <a:rPr lang="pl-PL" sz="3200" dirty="0" smtClean="0"/>
              <a:t> </a:t>
            </a:r>
            <a:r>
              <a:rPr lang="pl-PL" sz="3200" dirty="0" err="1" smtClean="0"/>
              <a:t>the</a:t>
            </a:r>
            <a:r>
              <a:rPr lang="pl-PL" sz="3200" dirty="0" smtClean="0"/>
              <a:t> first and </a:t>
            </a:r>
            <a:r>
              <a:rPr lang="pl-PL" sz="3200" dirty="0" err="1" smtClean="0"/>
              <a:t>the</a:t>
            </a:r>
            <a:r>
              <a:rPr lang="pl-PL" sz="3200" dirty="0" smtClean="0"/>
              <a:t> </a:t>
            </a:r>
            <a:r>
              <a:rPr lang="pl-PL" sz="3200" dirty="0" err="1" smtClean="0"/>
              <a:t>best</a:t>
            </a:r>
            <a:r>
              <a:rPr lang="pl-PL" sz="3200" dirty="0" smtClean="0"/>
              <a:t> </a:t>
            </a:r>
            <a:r>
              <a:rPr lang="pl-PL" sz="3200" dirty="0" err="1" smtClean="0"/>
              <a:t>educator</a:t>
            </a:r>
            <a:r>
              <a:rPr lang="pl-PL" sz="3200" dirty="0" smtClean="0"/>
              <a:t> for </a:t>
            </a:r>
            <a:r>
              <a:rPr lang="pl-PL" sz="3200" dirty="0" err="1" smtClean="0"/>
              <a:t>their</a:t>
            </a:r>
            <a:r>
              <a:rPr lang="pl-PL" sz="3200" dirty="0" smtClean="0"/>
              <a:t> </a:t>
            </a:r>
            <a:r>
              <a:rPr lang="pl-PL" sz="3200" dirty="0" err="1" smtClean="0"/>
              <a:t>child</a:t>
            </a:r>
            <a:r>
              <a:rPr lang="pl-PL" sz="3200" dirty="0" smtClean="0"/>
              <a:t>.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633267"/>
          </a:xfrm>
        </p:spPr>
        <p:txBody>
          <a:bodyPr>
            <a:normAutofit fontScale="92500" lnSpcReduction="20000"/>
          </a:bodyPr>
          <a:lstStyle/>
          <a:p>
            <a:r>
              <a:rPr lang="pl-PL" dirty="0" err="1" smtClean="0"/>
              <a:t>Familiar</a:t>
            </a:r>
            <a:r>
              <a:rPr lang="pl-PL" dirty="0" smtClean="0"/>
              <a:t> environment </a:t>
            </a:r>
            <a:r>
              <a:rPr lang="pl-PL" dirty="0" err="1" smtClean="0"/>
              <a:t>makes</a:t>
            </a:r>
            <a:r>
              <a:rPr lang="pl-PL" dirty="0" smtClean="0"/>
              <a:t>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education</a:t>
            </a:r>
            <a:r>
              <a:rPr lang="pl-PL" dirty="0" smtClean="0"/>
              <a:t> much </a:t>
            </a:r>
            <a:r>
              <a:rPr lang="pl-PL" dirty="0" err="1" smtClean="0"/>
              <a:t>more</a:t>
            </a:r>
            <a:r>
              <a:rPr lang="pl-PL" dirty="0" smtClean="0"/>
              <a:t> </a:t>
            </a:r>
            <a:r>
              <a:rPr lang="pl-PL" dirty="0" err="1" smtClean="0"/>
              <a:t>comfortable</a:t>
            </a:r>
            <a:r>
              <a:rPr lang="pl-PL" dirty="0" smtClean="0"/>
              <a:t> for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child</a:t>
            </a:r>
            <a:r>
              <a:rPr lang="pl-PL" dirty="0" smtClean="0"/>
              <a:t>. Learning </a:t>
            </a:r>
            <a:r>
              <a:rPr lang="pl-PL" dirty="0" err="1" smtClean="0"/>
              <a:t>is</a:t>
            </a:r>
            <a:r>
              <a:rPr lang="pl-PL" dirty="0" smtClean="0"/>
              <a:t> </a:t>
            </a:r>
            <a:r>
              <a:rPr lang="pl-PL" dirty="0" err="1" smtClean="0"/>
              <a:t>more</a:t>
            </a:r>
            <a:r>
              <a:rPr lang="pl-PL" dirty="0" smtClean="0"/>
              <a:t> </a:t>
            </a:r>
            <a:r>
              <a:rPr lang="pl-PL" dirty="0" err="1" smtClean="0"/>
              <a:t>effective</a:t>
            </a:r>
            <a:r>
              <a:rPr lang="pl-PL" dirty="0" smtClean="0"/>
              <a:t>, no time </a:t>
            </a:r>
            <a:r>
              <a:rPr lang="pl-PL" dirty="0" err="1" smtClean="0"/>
              <a:t>is</a:t>
            </a:r>
            <a:r>
              <a:rPr lang="pl-PL" dirty="0" smtClean="0"/>
              <a:t> </a:t>
            </a:r>
            <a:r>
              <a:rPr lang="pl-PL" dirty="0" err="1" smtClean="0"/>
              <a:t>wasted</a:t>
            </a:r>
            <a:r>
              <a:rPr lang="pl-PL" dirty="0" smtClean="0"/>
              <a:t> on </a:t>
            </a:r>
            <a:r>
              <a:rPr lang="pl-PL" dirty="0" err="1" smtClean="0"/>
              <a:t>enforcing</a:t>
            </a:r>
            <a:r>
              <a:rPr lang="pl-PL" dirty="0" smtClean="0"/>
              <a:t> </a:t>
            </a:r>
            <a:r>
              <a:rPr lang="pl-PL" dirty="0" err="1" smtClean="0"/>
              <a:t>discipline</a:t>
            </a:r>
            <a:r>
              <a:rPr lang="pl-PL" dirty="0" smtClean="0"/>
              <a:t> </a:t>
            </a:r>
            <a:r>
              <a:rPr lang="pl-PL" dirty="0" err="1" smtClean="0"/>
              <a:t>in</a:t>
            </a:r>
            <a:r>
              <a:rPr lang="pl-PL" dirty="0" smtClean="0"/>
              <a:t> </a:t>
            </a:r>
            <a:r>
              <a:rPr lang="pl-PL" dirty="0" err="1" smtClean="0"/>
              <a:t>class</a:t>
            </a:r>
            <a:r>
              <a:rPr lang="pl-PL" dirty="0" smtClean="0"/>
              <a:t>, </a:t>
            </a:r>
            <a:r>
              <a:rPr lang="pl-PL" dirty="0" err="1" smtClean="0"/>
              <a:t>taking</a:t>
            </a:r>
            <a:r>
              <a:rPr lang="pl-PL" dirty="0" smtClean="0"/>
              <a:t> </a:t>
            </a:r>
            <a:r>
              <a:rPr lang="pl-PL" dirty="0" err="1" smtClean="0"/>
              <a:t>attendance</a:t>
            </a:r>
            <a:r>
              <a:rPr lang="pl-PL" dirty="0" smtClean="0"/>
              <a:t> </a:t>
            </a:r>
            <a:r>
              <a:rPr lang="pl-PL" dirty="0" err="1" smtClean="0"/>
              <a:t>or</a:t>
            </a:r>
            <a:r>
              <a:rPr lang="pl-PL" dirty="0" smtClean="0"/>
              <a:t> </a:t>
            </a:r>
            <a:r>
              <a:rPr lang="pl-PL" dirty="0" err="1" smtClean="0"/>
              <a:t>similar</a:t>
            </a:r>
            <a:r>
              <a:rPr lang="pl-PL" dirty="0" smtClean="0"/>
              <a:t> </a:t>
            </a:r>
            <a:r>
              <a:rPr lang="pl-PL" dirty="0" err="1" smtClean="0"/>
              <a:t>organisational</a:t>
            </a:r>
            <a:r>
              <a:rPr lang="pl-PL" dirty="0" smtClean="0"/>
              <a:t> </a:t>
            </a:r>
            <a:r>
              <a:rPr lang="pl-PL" dirty="0" err="1" smtClean="0"/>
              <a:t>activities</a:t>
            </a:r>
            <a:r>
              <a:rPr lang="pl-PL" dirty="0" smtClean="0"/>
              <a:t> </a:t>
            </a:r>
            <a:r>
              <a:rPr lang="pl-PL" dirty="0" err="1" smtClean="0"/>
              <a:t>that</a:t>
            </a:r>
            <a:r>
              <a:rPr lang="pl-PL" dirty="0" smtClean="0"/>
              <a:t> </a:t>
            </a:r>
            <a:r>
              <a:rPr lang="pl-PL" dirty="0" err="1" smtClean="0"/>
              <a:t>usually</a:t>
            </a:r>
            <a:r>
              <a:rPr lang="pl-PL" dirty="0" smtClean="0"/>
              <a:t> </a:t>
            </a:r>
            <a:r>
              <a:rPr lang="pl-PL" dirty="0" err="1" smtClean="0"/>
              <a:t>take</a:t>
            </a:r>
            <a:r>
              <a:rPr lang="pl-PL" dirty="0" smtClean="0"/>
              <a:t> place </a:t>
            </a:r>
            <a:r>
              <a:rPr lang="pl-PL" dirty="0" err="1" smtClean="0"/>
              <a:t>in</a:t>
            </a:r>
            <a:r>
              <a:rPr lang="pl-PL" dirty="0" smtClean="0"/>
              <a:t> </a:t>
            </a:r>
            <a:r>
              <a:rPr lang="pl-PL" dirty="0" err="1" smtClean="0"/>
              <a:t>regular</a:t>
            </a:r>
            <a:r>
              <a:rPr lang="pl-PL" dirty="0" smtClean="0"/>
              <a:t> </a:t>
            </a:r>
            <a:r>
              <a:rPr lang="pl-PL" dirty="0" err="1" smtClean="0"/>
              <a:t>school</a:t>
            </a:r>
            <a:r>
              <a:rPr lang="pl-PL" dirty="0" smtClean="0"/>
              <a:t>.</a:t>
            </a:r>
          </a:p>
          <a:p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child</a:t>
            </a:r>
            <a:r>
              <a:rPr lang="pl-PL" dirty="0" smtClean="0"/>
              <a:t> </a:t>
            </a:r>
            <a:r>
              <a:rPr lang="pl-PL" dirty="0" err="1" smtClean="0"/>
              <a:t>is</a:t>
            </a:r>
            <a:r>
              <a:rPr lang="pl-PL" dirty="0" smtClean="0"/>
              <a:t> </a:t>
            </a:r>
            <a:r>
              <a:rPr lang="pl-PL" dirty="0" err="1" smtClean="0"/>
              <a:t>able</a:t>
            </a:r>
            <a:r>
              <a:rPr lang="pl-PL" dirty="0" smtClean="0"/>
              <a:t> to </a:t>
            </a:r>
            <a:r>
              <a:rPr lang="pl-PL" dirty="0" err="1" smtClean="0"/>
              <a:t>learn</a:t>
            </a:r>
            <a:r>
              <a:rPr lang="pl-PL" dirty="0" smtClean="0"/>
              <a:t> </a:t>
            </a:r>
            <a:r>
              <a:rPr lang="pl-PL" dirty="0" err="1" smtClean="0"/>
              <a:t>anything</a:t>
            </a:r>
            <a:r>
              <a:rPr lang="pl-PL" dirty="0" smtClean="0"/>
              <a:t> </a:t>
            </a:r>
            <a:r>
              <a:rPr lang="pl-PL" dirty="0" err="1" smtClean="0"/>
              <a:t>he</a:t>
            </a:r>
            <a:r>
              <a:rPr lang="pl-PL" dirty="0" smtClean="0"/>
              <a:t> </a:t>
            </a:r>
            <a:r>
              <a:rPr lang="pl-PL" dirty="0" err="1" smtClean="0"/>
              <a:t>or</a:t>
            </a:r>
            <a:r>
              <a:rPr lang="pl-PL" dirty="0" smtClean="0"/>
              <a:t> </a:t>
            </a:r>
            <a:r>
              <a:rPr lang="pl-PL" dirty="0" err="1" smtClean="0"/>
              <a:t>she</a:t>
            </a:r>
            <a:r>
              <a:rPr lang="pl-PL" dirty="0" smtClean="0"/>
              <a:t> </a:t>
            </a:r>
            <a:r>
              <a:rPr lang="pl-PL" dirty="0" err="1" smtClean="0"/>
              <a:t>is</a:t>
            </a:r>
            <a:r>
              <a:rPr lang="pl-PL" dirty="0" smtClean="0"/>
              <a:t> </a:t>
            </a:r>
            <a:r>
              <a:rPr lang="pl-PL" dirty="0" err="1" smtClean="0"/>
              <a:t>interested</a:t>
            </a:r>
            <a:r>
              <a:rPr lang="pl-PL" dirty="0" smtClean="0"/>
              <a:t> </a:t>
            </a:r>
            <a:r>
              <a:rPr lang="pl-PL" dirty="0" err="1" smtClean="0"/>
              <a:t>in</a:t>
            </a:r>
            <a:r>
              <a:rPr lang="pl-PL" dirty="0" smtClean="0"/>
              <a:t>, </a:t>
            </a:r>
            <a:r>
              <a:rPr lang="pl-PL" dirty="0" err="1" smtClean="0"/>
              <a:t>at</a:t>
            </a:r>
            <a:r>
              <a:rPr lang="pl-PL" dirty="0" smtClean="0"/>
              <a:t> </a:t>
            </a:r>
            <a:r>
              <a:rPr lang="pl-PL" dirty="0" err="1" smtClean="0"/>
              <a:t>the</a:t>
            </a:r>
            <a:r>
              <a:rPr lang="pl-PL" dirty="0" smtClean="0"/>
              <a:t> most </a:t>
            </a:r>
            <a:r>
              <a:rPr lang="pl-PL" dirty="0" err="1" smtClean="0"/>
              <a:t>individually</a:t>
            </a:r>
            <a:r>
              <a:rPr lang="pl-PL" dirty="0" smtClean="0"/>
              <a:t> </a:t>
            </a:r>
            <a:r>
              <a:rPr lang="pl-PL" dirty="0" err="1" smtClean="0"/>
              <a:t>optimal</a:t>
            </a:r>
            <a:r>
              <a:rPr lang="pl-PL" dirty="0" smtClean="0"/>
              <a:t> pace.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94395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80" y="17015"/>
            <a:ext cx="9283100" cy="6961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Not </a:t>
            </a:r>
            <a:r>
              <a:rPr lang="pl-PL" dirty="0" err="1" smtClean="0"/>
              <a:t>every</a:t>
            </a:r>
            <a:r>
              <a:rPr lang="pl-PL" dirty="0" smtClean="0"/>
              <a:t> </a:t>
            </a:r>
            <a:r>
              <a:rPr lang="pl-PL" dirty="0" err="1" smtClean="0"/>
              <a:t>parent</a:t>
            </a:r>
            <a:r>
              <a:rPr lang="pl-PL" dirty="0" smtClean="0"/>
              <a:t> </a:t>
            </a:r>
            <a:r>
              <a:rPr lang="pl-PL" dirty="0" err="1" smtClean="0"/>
              <a:t>feels</a:t>
            </a:r>
            <a:r>
              <a:rPr lang="pl-PL" dirty="0" smtClean="0"/>
              <a:t> </a:t>
            </a:r>
            <a:r>
              <a:rPr lang="pl-PL" dirty="0" err="1" smtClean="0"/>
              <a:t>capable</a:t>
            </a:r>
            <a:r>
              <a:rPr lang="pl-PL" dirty="0" smtClean="0"/>
              <a:t> of </a:t>
            </a:r>
            <a:r>
              <a:rPr lang="pl-PL" dirty="0" err="1" smtClean="0"/>
              <a:t>teaching</a:t>
            </a:r>
            <a:r>
              <a:rPr lang="pl-PL" dirty="0" smtClean="0"/>
              <a:t> </a:t>
            </a:r>
            <a:r>
              <a:rPr lang="pl-PL" dirty="0" err="1" smtClean="0"/>
              <a:t>their</a:t>
            </a:r>
            <a:r>
              <a:rPr lang="pl-PL" dirty="0" smtClean="0"/>
              <a:t> </a:t>
            </a:r>
            <a:r>
              <a:rPr lang="pl-PL" dirty="0" err="1" smtClean="0"/>
              <a:t>own</a:t>
            </a:r>
            <a:r>
              <a:rPr lang="pl-PL" dirty="0" smtClean="0"/>
              <a:t> </a:t>
            </a:r>
            <a:r>
              <a:rPr lang="pl-PL" dirty="0" err="1" smtClean="0"/>
              <a:t>child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err="1" smtClean="0"/>
              <a:t>You</a:t>
            </a:r>
            <a:r>
              <a:rPr lang="pl-PL" dirty="0" smtClean="0"/>
              <a:t> </a:t>
            </a:r>
            <a:r>
              <a:rPr lang="pl-PL" dirty="0" err="1" smtClean="0"/>
              <a:t>don’t</a:t>
            </a:r>
            <a:r>
              <a:rPr lang="pl-PL" dirty="0" smtClean="0"/>
              <a:t> </a:t>
            </a:r>
            <a:r>
              <a:rPr lang="pl-PL" dirty="0" err="1" smtClean="0"/>
              <a:t>need</a:t>
            </a:r>
            <a:r>
              <a:rPr lang="pl-PL" dirty="0" smtClean="0"/>
              <a:t> to be a </a:t>
            </a:r>
            <a:r>
              <a:rPr lang="pl-PL" dirty="0" err="1" smtClean="0"/>
              <a:t>certified</a:t>
            </a:r>
            <a:r>
              <a:rPr lang="pl-PL" dirty="0" smtClean="0"/>
              <a:t> </a:t>
            </a:r>
            <a:r>
              <a:rPr lang="pl-PL" dirty="0" err="1" smtClean="0"/>
              <a:t>educator</a:t>
            </a:r>
            <a:r>
              <a:rPr lang="pl-PL" dirty="0" smtClean="0"/>
              <a:t>, </a:t>
            </a:r>
            <a:r>
              <a:rPr lang="pl-PL" dirty="0" err="1" smtClean="0"/>
              <a:t>though</a:t>
            </a:r>
            <a:r>
              <a:rPr lang="pl-PL" dirty="0" smtClean="0"/>
              <a:t>! </a:t>
            </a:r>
            <a:r>
              <a:rPr lang="pl-PL" dirty="0" err="1" smtClean="0"/>
              <a:t>According</a:t>
            </a:r>
            <a:r>
              <a:rPr lang="pl-PL" dirty="0" smtClean="0"/>
              <a:t> to an American </a:t>
            </a:r>
            <a:r>
              <a:rPr lang="pl-PL" dirty="0" err="1" smtClean="0"/>
              <a:t>study</a:t>
            </a:r>
            <a:r>
              <a:rPr lang="pl-PL" dirty="0" smtClean="0"/>
              <a:t>, the </a:t>
            </a:r>
            <a:r>
              <a:rPr lang="pl-PL" dirty="0" err="1" smtClean="0"/>
              <a:t>level</a:t>
            </a:r>
            <a:r>
              <a:rPr lang="pl-PL" dirty="0" smtClean="0"/>
              <a:t> of </a:t>
            </a:r>
            <a:r>
              <a:rPr lang="pl-PL" dirty="0" err="1" smtClean="0"/>
              <a:t>formal</a:t>
            </a:r>
            <a:r>
              <a:rPr lang="pl-PL" dirty="0" smtClean="0"/>
              <a:t> </a:t>
            </a:r>
            <a:r>
              <a:rPr lang="pl-PL" dirty="0" err="1" smtClean="0"/>
              <a:t>education</a:t>
            </a:r>
            <a:r>
              <a:rPr lang="pl-PL" dirty="0" smtClean="0"/>
              <a:t> of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parents</a:t>
            </a:r>
            <a:r>
              <a:rPr lang="pl-PL" dirty="0" smtClean="0"/>
              <a:t> </a:t>
            </a:r>
            <a:r>
              <a:rPr lang="pl-PL" dirty="0" err="1" smtClean="0"/>
              <a:t>who</a:t>
            </a:r>
            <a:r>
              <a:rPr lang="pl-PL" dirty="0" smtClean="0"/>
              <a:t> </a:t>
            </a:r>
            <a:r>
              <a:rPr lang="pl-PL" dirty="0" err="1" smtClean="0"/>
              <a:t>home</a:t>
            </a:r>
            <a:r>
              <a:rPr lang="pl-PL" dirty="0" smtClean="0"/>
              <a:t> </a:t>
            </a:r>
            <a:r>
              <a:rPr lang="pl-PL" dirty="0" err="1" smtClean="0"/>
              <a:t>school</a:t>
            </a:r>
            <a:r>
              <a:rPr lang="pl-PL" dirty="0" smtClean="0"/>
              <a:t> </a:t>
            </a:r>
            <a:r>
              <a:rPr lang="pl-PL" dirty="0" err="1" smtClean="0"/>
              <a:t>their</a:t>
            </a:r>
            <a:r>
              <a:rPr lang="pl-PL" dirty="0" smtClean="0"/>
              <a:t> </a:t>
            </a:r>
            <a:r>
              <a:rPr lang="pl-PL" dirty="0" err="1" smtClean="0"/>
              <a:t>children</a:t>
            </a:r>
            <a:r>
              <a:rPr lang="pl-PL" dirty="0" smtClean="0"/>
              <a:t> </a:t>
            </a:r>
            <a:r>
              <a:rPr lang="pl-PL" dirty="0" err="1" smtClean="0"/>
              <a:t>has</a:t>
            </a:r>
            <a:r>
              <a:rPr lang="pl-PL" dirty="0" smtClean="0"/>
              <a:t> no </a:t>
            </a:r>
            <a:r>
              <a:rPr lang="pl-PL" dirty="0" err="1" smtClean="0"/>
              <a:t>relation</a:t>
            </a:r>
            <a:r>
              <a:rPr lang="pl-PL" dirty="0" smtClean="0"/>
              <a:t> </a:t>
            </a:r>
            <a:r>
              <a:rPr lang="pl-PL" dirty="0" err="1" smtClean="0"/>
              <a:t>with</a:t>
            </a:r>
            <a:r>
              <a:rPr lang="pl-PL" dirty="0" smtClean="0"/>
              <a:t> </a:t>
            </a:r>
            <a:r>
              <a:rPr lang="pl-PL" dirty="0" err="1" smtClean="0"/>
              <a:t>their</a:t>
            </a:r>
            <a:r>
              <a:rPr lang="pl-PL" dirty="0" smtClean="0"/>
              <a:t> </a:t>
            </a:r>
            <a:r>
              <a:rPr lang="pl-PL" dirty="0" err="1" smtClean="0"/>
              <a:t>children’s</a:t>
            </a:r>
            <a:r>
              <a:rPr lang="pl-PL" dirty="0" smtClean="0"/>
              <a:t> </a:t>
            </a:r>
            <a:r>
              <a:rPr lang="pl-PL" dirty="0" err="1" smtClean="0"/>
              <a:t>exam</a:t>
            </a:r>
            <a:r>
              <a:rPr lang="pl-PL" dirty="0" smtClean="0"/>
              <a:t> </a:t>
            </a:r>
            <a:r>
              <a:rPr lang="pl-PL" dirty="0" err="1" smtClean="0"/>
              <a:t>results</a:t>
            </a:r>
            <a:r>
              <a:rPr lang="pl-PL" dirty="0" smtClean="0"/>
              <a:t>. </a:t>
            </a:r>
          </a:p>
          <a:p>
            <a:r>
              <a:rPr lang="pl-PL" dirty="0" err="1" smtClean="0"/>
              <a:t>Children</a:t>
            </a:r>
            <a:r>
              <a:rPr lang="pl-PL" dirty="0" smtClean="0"/>
              <a:t> of </a:t>
            </a:r>
            <a:r>
              <a:rPr lang="pl-PL" dirty="0" err="1" smtClean="0"/>
              <a:t>parents</a:t>
            </a:r>
            <a:r>
              <a:rPr lang="pl-PL" dirty="0" smtClean="0"/>
              <a:t> </a:t>
            </a:r>
            <a:r>
              <a:rPr lang="pl-PL" dirty="0" err="1" smtClean="0"/>
              <a:t>with</a:t>
            </a:r>
            <a:r>
              <a:rPr lang="pl-PL" dirty="0" smtClean="0"/>
              <a:t> a high </a:t>
            </a:r>
            <a:r>
              <a:rPr lang="pl-PL" dirty="0" err="1" smtClean="0"/>
              <a:t>school</a:t>
            </a:r>
            <a:r>
              <a:rPr lang="pl-PL" dirty="0" smtClean="0"/>
              <a:t> </a:t>
            </a:r>
            <a:r>
              <a:rPr lang="pl-PL" dirty="0" err="1" smtClean="0"/>
              <a:t>diploma</a:t>
            </a:r>
            <a:r>
              <a:rPr lang="pl-PL" dirty="0" smtClean="0"/>
              <a:t> </a:t>
            </a:r>
            <a:r>
              <a:rPr lang="pl-PL" dirty="0" err="1" smtClean="0"/>
              <a:t>achieve</a:t>
            </a:r>
            <a:r>
              <a:rPr lang="pl-PL" dirty="0" smtClean="0"/>
              <a:t> </a:t>
            </a:r>
            <a:r>
              <a:rPr lang="pl-PL" dirty="0" err="1" smtClean="0"/>
              <a:t>similar</a:t>
            </a:r>
            <a:r>
              <a:rPr lang="pl-PL" dirty="0" smtClean="0"/>
              <a:t> </a:t>
            </a:r>
            <a:r>
              <a:rPr lang="pl-PL" dirty="0" err="1" smtClean="0"/>
              <a:t>results</a:t>
            </a:r>
            <a:r>
              <a:rPr lang="pl-PL" dirty="0" smtClean="0"/>
              <a:t> to </a:t>
            </a:r>
            <a:r>
              <a:rPr lang="pl-PL" dirty="0" err="1" smtClean="0"/>
              <a:t>children</a:t>
            </a:r>
            <a:r>
              <a:rPr lang="pl-PL" dirty="0" smtClean="0"/>
              <a:t> of </a:t>
            </a:r>
            <a:r>
              <a:rPr lang="pl-PL" dirty="0" err="1" smtClean="0"/>
              <a:t>parents</a:t>
            </a:r>
            <a:r>
              <a:rPr lang="pl-PL" dirty="0" smtClean="0"/>
              <a:t> </a:t>
            </a:r>
            <a:r>
              <a:rPr lang="pl-PL" dirty="0" err="1" smtClean="0"/>
              <a:t>with</a:t>
            </a:r>
            <a:r>
              <a:rPr lang="pl-PL" dirty="0" smtClean="0"/>
              <a:t> a </a:t>
            </a:r>
            <a:r>
              <a:rPr lang="pl-PL" dirty="0" err="1" smtClean="0"/>
              <a:t>PhD</a:t>
            </a:r>
            <a:r>
              <a:rPr lang="pl-PL" dirty="0" smtClean="0"/>
              <a:t>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02276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dirty="0" err="1" smtClean="0"/>
              <a:t>It</a:t>
            </a:r>
            <a:r>
              <a:rPr lang="pl-PL" sz="3600" dirty="0" smtClean="0"/>
              <a:t> </a:t>
            </a:r>
            <a:r>
              <a:rPr lang="pl-PL" sz="3600" dirty="0" err="1" smtClean="0"/>
              <a:t>may</a:t>
            </a:r>
            <a:r>
              <a:rPr lang="pl-PL" sz="3600" dirty="0" smtClean="0"/>
              <a:t> </a:t>
            </a:r>
            <a:r>
              <a:rPr lang="pl-PL" sz="3600" dirty="0" err="1" smtClean="0"/>
              <a:t>seem</a:t>
            </a:r>
            <a:r>
              <a:rPr lang="pl-PL" sz="3600" dirty="0" smtClean="0"/>
              <a:t> </a:t>
            </a:r>
            <a:r>
              <a:rPr lang="pl-PL" sz="3600" dirty="0" err="1" smtClean="0"/>
              <a:t>difficult</a:t>
            </a:r>
            <a:r>
              <a:rPr lang="pl-PL" sz="3600" dirty="0" smtClean="0"/>
              <a:t> to </a:t>
            </a:r>
            <a:r>
              <a:rPr lang="pl-PL" sz="3600" dirty="0" err="1" smtClean="0"/>
              <a:t>switch</a:t>
            </a:r>
            <a:r>
              <a:rPr lang="pl-PL" sz="3600" dirty="0" smtClean="0"/>
              <a:t> </a:t>
            </a:r>
            <a:r>
              <a:rPr lang="pl-PL" sz="3600" dirty="0" err="1" smtClean="0"/>
              <a:t>from</a:t>
            </a:r>
            <a:r>
              <a:rPr lang="pl-PL" sz="3600" dirty="0" smtClean="0"/>
              <a:t> </a:t>
            </a:r>
            <a:r>
              <a:rPr lang="pl-PL" sz="3600" dirty="0" err="1" smtClean="0"/>
              <a:t>the</a:t>
            </a:r>
            <a:r>
              <a:rPr lang="pl-PL" sz="3600" dirty="0" smtClean="0"/>
              <a:t> role of a </a:t>
            </a:r>
            <a:r>
              <a:rPr lang="pl-PL" sz="3600" dirty="0" err="1" smtClean="0"/>
              <a:t>parent</a:t>
            </a:r>
            <a:r>
              <a:rPr lang="pl-PL" sz="3600" dirty="0" smtClean="0"/>
              <a:t> </a:t>
            </a:r>
            <a:r>
              <a:rPr lang="pl-PL" sz="3600" dirty="0" err="1" smtClean="0"/>
              <a:t>into</a:t>
            </a:r>
            <a:r>
              <a:rPr lang="pl-PL" sz="3600" dirty="0" smtClean="0"/>
              <a:t> </a:t>
            </a:r>
            <a:r>
              <a:rPr lang="pl-PL" sz="3600" dirty="0" err="1" smtClean="0"/>
              <a:t>that</a:t>
            </a:r>
            <a:r>
              <a:rPr lang="pl-PL" sz="3600" dirty="0" smtClean="0"/>
              <a:t> of a </a:t>
            </a:r>
            <a:r>
              <a:rPr lang="pl-PL" sz="3600" dirty="0" err="1" smtClean="0"/>
              <a:t>teacher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 smtClean="0"/>
              <a:t>But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parent</a:t>
            </a:r>
            <a:r>
              <a:rPr lang="pl-PL" dirty="0" smtClean="0"/>
              <a:t> </a:t>
            </a:r>
            <a:r>
              <a:rPr lang="pl-PL" dirty="0" err="1" smtClean="0"/>
              <a:t>also</a:t>
            </a:r>
            <a:r>
              <a:rPr lang="pl-PL" dirty="0" smtClean="0"/>
              <a:t> </a:t>
            </a:r>
            <a:r>
              <a:rPr lang="pl-PL" dirty="0" err="1" smtClean="0"/>
              <a:t>instructs</a:t>
            </a:r>
            <a:r>
              <a:rPr lang="pl-PL" dirty="0" smtClean="0"/>
              <a:t> and </a:t>
            </a:r>
            <a:r>
              <a:rPr lang="pl-PL" dirty="0" err="1" smtClean="0"/>
              <a:t>demands</a:t>
            </a:r>
            <a:r>
              <a:rPr lang="pl-PL" dirty="0" smtClean="0"/>
              <a:t> </a:t>
            </a:r>
            <a:r>
              <a:rPr lang="pl-PL" dirty="0" err="1" smtClean="0"/>
              <a:t>from</a:t>
            </a:r>
            <a:r>
              <a:rPr lang="pl-PL" dirty="0" smtClean="0"/>
              <a:t>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child</a:t>
            </a:r>
            <a:r>
              <a:rPr lang="pl-PL" dirty="0" smtClean="0"/>
              <a:t> on a </a:t>
            </a:r>
            <a:r>
              <a:rPr lang="pl-PL" dirty="0" err="1" smtClean="0"/>
              <a:t>daily</a:t>
            </a:r>
            <a:r>
              <a:rPr lang="pl-PL" dirty="0" smtClean="0"/>
              <a:t> </a:t>
            </a:r>
            <a:r>
              <a:rPr lang="pl-PL" dirty="0" err="1" smtClean="0"/>
              <a:t>basis</a:t>
            </a:r>
            <a:r>
              <a:rPr lang="pl-PL" dirty="0" smtClean="0"/>
              <a:t>. </a:t>
            </a:r>
            <a:r>
              <a:rPr lang="pl-PL" dirty="0" err="1" smtClean="0"/>
              <a:t>It's</a:t>
            </a:r>
            <a:r>
              <a:rPr lang="pl-PL" dirty="0" smtClean="0"/>
              <a:t> a </a:t>
            </a:r>
            <a:r>
              <a:rPr lang="pl-PL" dirty="0" err="1" smtClean="0"/>
              <a:t>matter</a:t>
            </a:r>
            <a:r>
              <a:rPr lang="pl-PL" dirty="0" smtClean="0"/>
              <a:t> of mutual </a:t>
            </a:r>
            <a:r>
              <a:rPr lang="pl-PL" dirty="0" err="1" smtClean="0"/>
              <a:t>respect</a:t>
            </a:r>
            <a:r>
              <a:rPr lang="pl-PL" dirty="0" smtClean="0"/>
              <a:t> and </a:t>
            </a:r>
            <a:r>
              <a:rPr lang="pl-PL" dirty="0" err="1" smtClean="0"/>
              <a:t>negotiation</a:t>
            </a:r>
            <a:r>
              <a:rPr lang="pl-PL" dirty="0" smtClean="0"/>
              <a:t>. </a:t>
            </a:r>
          </a:p>
          <a:p>
            <a:r>
              <a:rPr lang="pl-PL" dirty="0" err="1" smtClean="0"/>
              <a:t>There</a:t>
            </a:r>
            <a:r>
              <a:rPr lang="pl-PL" dirty="0" smtClean="0"/>
              <a:t> </a:t>
            </a:r>
            <a:r>
              <a:rPr lang="pl-PL" dirty="0" err="1" smtClean="0"/>
              <a:t>is</a:t>
            </a:r>
            <a:r>
              <a:rPr lang="pl-PL" dirty="0" smtClean="0"/>
              <a:t> </a:t>
            </a:r>
            <a:r>
              <a:rPr lang="pl-PL" dirty="0" err="1" smtClean="0"/>
              <a:t>also</a:t>
            </a:r>
            <a:r>
              <a:rPr lang="pl-PL" dirty="0" smtClean="0"/>
              <a:t> </a:t>
            </a:r>
            <a:r>
              <a:rPr lang="pl-PL" dirty="0" err="1" smtClean="0"/>
              <a:t>the</a:t>
            </a:r>
            <a:r>
              <a:rPr lang="pl-PL" dirty="0" smtClean="0"/>
              <a:t> idea of </a:t>
            </a:r>
            <a:r>
              <a:rPr lang="pl-PL" i="1" dirty="0" err="1" smtClean="0"/>
              <a:t>unschooling</a:t>
            </a:r>
            <a:r>
              <a:rPr lang="pl-PL" dirty="0" smtClean="0"/>
              <a:t>, </a:t>
            </a:r>
            <a:r>
              <a:rPr lang="pl-PL" dirty="0" err="1" smtClean="0"/>
              <a:t>where</a:t>
            </a:r>
            <a:r>
              <a:rPr lang="pl-PL" dirty="0" smtClean="0"/>
              <a:t>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child</a:t>
            </a:r>
            <a:r>
              <a:rPr lang="pl-PL" dirty="0" smtClean="0"/>
              <a:t> </a:t>
            </a:r>
            <a:r>
              <a:rPr lang="pl-PL" dirty="0" err="1" smtClean="0"/>
              <a:t>is</a:t>
            </a:r>
            <a:r>
              <a:rPr lang="pl-PL" dirty="0" smtClean="0"/>
              <a:t> </a:t>
            </a:r>
            <a:r>
              <a:rPr lang="pl-PL" dirty="0" err="1" smtClean="0"/>
              <a:t>left</a:t>
            </a:r>
            <a:r>
              <a:rPr lang="pl-PL" dirty="0" smtClean="0"/>
              <a:t> to </a:t>
            </a:r>
            <a:r>
              <a:rPr lang="pl-PL" dirty="0" err="1" smtClean="0"/>
              <a:t>pursue</a:t>
            </a:r>
            <a:r>
              <a:rPr lang="pl-PL" dirty="0" smtClean="0"/>
              <a:t> </a:t>
            </a:r>
            <a:r>
              <a:rPr lang="pl-PL" dirty="0" err="1" smtClean="0"/>
              <a:t>its</a:t>
            </a:r>
            <a:r>
              <a:rPr lang="pl-PL" dirty="0" smtClean="0"/>
              <a:t> </a:t>
            </a:r>
            <a:r>
              <a:rPr lang="pl-PL" dirty="0" err="1" smtClean="0"/>
              <a:t>own</a:t>
            </a:r>
            <a:r>
              <a:rPr lang="pl-PL" dirty="0" smtClean="0"/>
              <a:t> </a:t>
            </a:r>
            <a:r>
              <a:rPr lang="pl-PL" dirty="0" err="1" smtClean="0"/>
              <a:t>interests</a:t>
            </a:r>
            <a:r>
              <a:rPr lang="pl-PL" dirty="0" smtClean="0"/>
              <a:t> and </a:t>
            </a:r>
            <a:r>
              <a:rPr lang="pl-PL" dirty="0" err="1" smtClean="0"/>
              <a:t>is</a:t>
            </a:r>
            <a:r>
              <a:rPr lang="pl-PL" dirty="0" smtClean="0"/>
              <a:t> </a:t>
            </a:r>
            <a:r>
              <a:rPr lang="pl-PL" dirty="0" err="1" smtClean="0"/>
              <a:t>only</a:t>
            </a:r>
            <a:r>
              <a:rPr lang="pl-PL" dirty="0" smtClean="0"/>
              <a:t> </a:t>
            </a:r>
            <a:r>
              <a:rPr lang="pl-PL" dirty="0" err="1" smtClean="0"/>
              <a:t>given</a:t>
            </a:r>
            <a:r>
              <a:rPr lang="pl-PL" dirty="0" smtClean="0"/>
              <a:t> </a:t>
            </a:r>
            <a:r>
              <a:rPr lang="pl-PL" dirty="0" err="1" smtClean="0"/>
              <a:t>support</a:t>
            </a:r>
            <a:r>
              <a:rPr lang="pl-PL" dirty="0" smtClean="0"/>
              <a:t> </a:t>
            </a:r>
            <a:r>
              <a:rPr lang="pl-PL" dirty="0" err="1" smtClean="0"/>
              <a:t>when</a:t>
            </a:r>
            <a:r>
              <a:rPr lang="pl-PL" dirty="0" smtClean="0"/>
              <a:t> </a:t>
            </a:r>
            <a:r>
              <a:rPr lang="pl-PL" dirty="0" err="1" smtClean="0"/>
              <a:t>he</a:t>
            </a:r>
            <a:r>
              <a:rPr lang="pl-PL" dirty="0" smtClean="0"/>
              <a:t> </a:t>
            </a:r>
            <a:r>
              <a:rPr lang="pl-PL" dirty="0" err="1" smtClean="0"/>
              <a:t>or</a:t>
            </a:r>
            <a:r>
              <a:rPr lang="pl-PL" dirty="0" smtClean="0"/>
              <a:t> </a:t>
            </a:r>
            <a:r>
              <a:rPr lang="pl-PL" dirty="0" err="1" smtClean="0"/>
              <a:t>she</a:t>
            </a:r>
            <a:r>
              <a:rPr lang="pl-PL" dirty="0" smtClean="0"/>
              <a:t> </a:t>
            </a:r>
            <a:r>
              <a:rPr lang="pl-PL" dirty="0" err="1" smtClean="0"/>
              <a:t>signals</a:t>
            </a:r>
            <a:r>
              <a:rPr lang="pl-PL" dirty="0" smtClean="0"/>
              <a:t> a </a:t>
            </a:r>
            <a:r>
              <a:rPr lang="pl-PL" dirty="0" err="1" smtClean="0"/>
              <a:t>need</a:t>
            </a:r>
            <a:r>
              <a:rPr lang="pl-PL" dirty="0" smtClean="0"/>
              <a:t> for </a:t>
            </a:r>
            <a:r>
              <a:rPr lang="pl-PL" dirty="0" err="1" smtClean="0"/>
              <a:t>that</a:t>
            </a:r>
            <a:r>
              <a:rPr lang="pl-PL" dirty="0" smtClean="0"/>
              <a:t>. </a:t>
            </a:r>
            <a:r>
              <a:rPr lang="pl-PL" dirty="0" err="1" smtClean="0"/>
              <a:t>Research</a:t>
            </a:r>
            <a:r>
              <a:rPr lang="pl-PL" dirty="0" smtClean="0"/>
              <a:t> </a:t>
            </a:r>
            <a:r>
              <a:rPr lang="pl-PL" dirty="0" err="1" smtClean="0"/>
              <a:t>shows</a:t>
            </a:r>
            <a:r>
              <a:rPr lang="pl-PL" dirty="0" smtClean="0"/>
              <a:t> </a:t>
            </a:r>
            <a:r>
              <a:rPr lang="pl-PL" dirty="0" err="1" smtClean="0"/>
              <a:t>that</a:t>
            </a:r>
            <a:r>
              <a:rPr lang="pl-PL" dirty="0" smtClean="0"/>
              <a:t> </a:t>
            </a:r>
            <a:r>
              <a:rPr lang="pl-PL" dirty="0" err="1" smtClean="0"/>
              <a:t>such</a:t>
            </a:r>
            <a:r>
              <a:rPr lang="pl-PL" dirty="0" smtClean="0"/>
              <a:t> </a:t>
            </a:r>
            <a:r>
              <a:rPr lang="pl-PL" dirty="0" err="1" smtClean="0"/>
              <a:t>unschooled</a:t>
            </a:r>
            <a:r>
              <a:rPr lang="pl-PL" dirty="0" smtClean="0"/>
              <a:t> </a:t>
            </a:r>
            <a:r>
              <a:rPr lang="pl-PL" dirty="0" err="1" smtClean="0"/>
              <a:t>children</a:t>
            </a:r>
            <a:r>
              <a:rPr lang="pl-PL" dirty="0" smtClean="0"/>
              <a:t> </a:t>
            </a:r>
            <a:r>
              <a:rPr lang="pl-PL" dirty="0" err="1" smtClean="0"/>
              <a:t>achieve</a:t>
            </a:r>
            <a:r>
              <a:rPr lang="pl-PL" dirty="0" smtClean="0"/>
              <a:t> </a:t>
            </a:r>
            <a:r>
              <a:rPr lang="pl-PL" dirty="0" err="1" smtClean="0"/>
              <a:t>the</a:t>
            </a:r>
            <a:r>
              <a:rPr lang="pl-PL" dirty="0" smtClean="0"/>
              <a:t> same </a:t>
            </a:r>
            <a:r>
              <a:rPr lang="pl-PL" dirty="0" err="1" smtClean="0"/>
              <a:t>results</a:t>
            </a:r>
            <a:r>
              <a:rPr lang="pl-PL" dirty="0" smtClean="0"/>
              <a:t> as </a:t>
            </a:r>
            <a:r>
              <a:rPr lang="pl-PL" dirty="0" err="1" smtClean="0"/>
              <a:t>children</a:t>
            </a:r>
            <a:r>
              <a:rPr lang="pl-PL" dirty="0" smtClean="0"/>
              <a:t> </a:t>
            </a:r>
            <a:r>
              <a:rPr lang="pl-PL" dirty="0" err="1" smtClean="0"/>
              <a:t>home</a:t>
            </a:r>
            <a:r>
              <a:rPr lang="pl-PL" dirty="0" smtClean="0"/>
              <a:t> </a:t>
            </a:r>
            <a:r>
              <a:rPr lang="pl-PL" dirty="0" err="1" smtClean="0"/>
              <a:t>schooled</a:t>
            </a:r>
            <a:r>
              <a:rPr lang="pl-PL" dirty="0" smtClean="0"/>
              <a:t> under </a:t>
            </a:r>
            <a:r>
              <a:rPr lang="pl-PL" dirty="0" err="1" smtClean="0"/>
              <a:t>supervision</a:t>
            </a:r>
            <a:r>
              <a:rPr lang="pl-PL" dirty="0" smtClean="0"/>
              <a:t> on a </a:t>
            </a:r>
            <a:r>
              <a:rPr lang="pl-PL" dirty="0" err="1" smtClean="0"/>
              <a:t>daily</a:t>
            </a:r>
            <a:r>
              <a:rPr lang="pl-PL" dirty="0" smtClean="0"/>
              <a:t> </a:t>
            </a:r>
            <a:r>
              <a:rPr lang="pl-PL" dirty="0" err="1" smtClean="0"/>
              <a:t>basis</a:t>
            </a:r>
            <a:r>
              <a:rPr lang="pl-PL" dirty="0" smtClean="0"/>
              <a:t>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03120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 dirty="0" err="1" smtClean="0"/>
              <a:t>The</a:t>
            </a:r>
            <a:r>
              <a:rPr lang="pl-PL" sz="3200" dirty="0" smtClean="0"/>
              <a:t> American </a:t>
            </a:r>
            <a:r>
              <a:rPr lang="pl-PL" sz="3200" dirty="0" err="1" smtClean="0"/>
              <a:t>research</a:t>
            </a:r>
            <a:r>
              <a:rPr lang="pl-PL" sz="3200" dirty="0" smtClean="0"/>
              <a:t> of </a:t>
            </a:r>
            <a:r>
              <a:rPr lang="pl-PL" sz="3200" dirty="0" err="1" smtClean="0"/>
              <a:t>home</a:t>
            </a:r>
            <a:r>
              <a:rPr lang="pl-PL" sz="3200" dirty="0" smtClean="0"/>
              <a:t> </a:t>
            </a:r>
            <a:r>
              <a:rPr lang="pl-PL" sz="3200" dirty="0" err="1" smtClean="0"/>
              <a:t>schooling</a:t>
            </a:r>
            <a:r>
              <a:rPr lang="pl-PL" sz="3200" dirty="0" smtClean="0"/>
              <a:t> was </a:t>
            </a:r>
            <a:r>
              <a:rPr lang="pl-PL" sz="3200" dirty="0" err="1" smtClean="0"/>
              <a:t>conducted</a:t>
            </a:r>
            <a:r>
              <a:rPr lang="pl-PL" sz="3200" dirty="0" smtClean="0"/>
              <a:t> by Lawrence </a:t>
            </a:r>
            <a:r>
              <a:rPr lang="pl-PL" sz="3200" dirty="0" err="1" smtClean="0"/>
              <a:t>Rudner</a:t>
            </a:r>
            <a:r>
              <a:rPr lang="pl-PL" sz="3200" dirty="0" smtClean="0"/>
              <a:t> </a:t>
            </a:r>
            <a:r>
              <a:rPr lang="pl-PL" sz="3200" dirty="0" err="1" smtClean="0"/>
              <a:t>in</a:t>
            </a:r>
            <a:r>
              <a:rPr lang="pl-PL" sz="3200" dirty="0" smtClean="0"/>
              <a:t> 1998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 err="1" smtClean="0"/>
              <a:t>Results</a:t>
            </a:r>
            <a:r>
              <a:rPr lang="pl-PL" sz="2800" dirty="0" smtClean="0"/>
              <a:t>:</a:t>
            </a:r>
          </a:p>
          <a:p>
            <a:r>
              <a:rPr lang="pl-PL" sz="2800" dirty="0" smtClean="0"/>
              <a:t>On </a:t>
            </a:r>
            <a:r>
              <a:rPr lang="pl-PL" sz="2800" dirty="0" err="1" smtClean="0"/>
              <a:t>average</a:t>
            </a:r>
            <a:r>
              <a:rPr lang="pl-PL" sz="2800" dirty="0" smtClean="0"/>
              <a:t>, a </a:t>
            </a:r>
            <a:r>
              <a:rPr lang="pl-PL" sz="2800" dirty="0" err="1" smtClean="0"/>
              <a:t>homeschooled</a:t>
            </a:r>
            <a:r>
              <a:rPr lang="pl-PL" sz="2800" dirty="0" smtClean="0"/>
              <a:t> 14-year-old </a:t>
            </a:r>
            <a:r>
              <a:rPr lang="pl-PL" sz="2800" dirty="0" err="1" smtClean="0"/>
              <a:t>is</a:t>
            </a:r>
            <a:r>
              <a:rPr lang="pl-PL" sz="2800" dirty="0" smtClean="0"/>
              <a:t> on </a:t>
            </a:r>
            <a:r>
              <a:rPr lang="pl-PL" sz="2800" dirty="0" err="1" smtClean="0"/>
              <a:t>the</a:t>
            </a:r>
            <a:r>
              <a:rPr lang="pl-PL" sz="2800" dirty="0" smtClean="0"/>
              <a:t> </a:t>
            </a:r>
            <a:r>
              <a:rPr lang="pl-PL" sz="2800" dirty="0" err="1" smtClean="0"/>
              <a:t>educatioal</a:t>
            </a:r>
            <a:r>
              <a:rPr lang="pl-PL" sz="2800" dirty="0" smtClean="0"/>
              <a:t> </a:t>
            </a:r>
            <a:r>
              <a:rPr lang="pl-PL" sz="2800" dirty="0" err="1" smtClean="0"/>
              <a:t>level</a:t>
            </a:r>
            <a:r>
              <a:rPr lang="pl-PL" sz="2800" dirty="0" smtClean="0"/>
              <a:t> of 4 </a:t>
            </a:r>
            <a:r>
              <a:rPr lang="pl-PL" sz="2800" dirty="0" err="1" smtClean="0"/>
              <a:t>grades</a:t>
            </a:r>
            <a:r>
              <a:rPr lang="pl-PL" sz="2800" dirty="0" smtClean="0"/>
              <a:t> </a:t>
            </a:r>
            <a:r>
              <a:rPr lang="pl-PL" sz="2800" dirty="0" err="1" smtClean="0"/>
              <a:t>higher</a:t>
            </a:r>
            <a:r>
              <a:rPr lang="pl-PL" sz="2800" dirty="0" smtClean="0"/>
              <a:t> </a:t>
            </a:r>
            <a:r>
              <a:rPr lang="pl-PL" sz="2800" dirty="0" err="1" smtClean="0"/>
              <a:t>than</a:t>
            </a:r>
            <a:r>
              <a:rPr lang="pl-PL" sz="2800" dirty="0" smtClean="0"/>
              <a:t> a 14-year-old </a:t>
            </a:r>
            <a:r>
              <a:rPr lang="pl-PL" sz="2800" dirty="0" err="1" smtClean="0"/>
              <a:t>taught</a:t>
            </a:r>
            <a:r>
              <a:rPr lang="pl-PL" sz="2800" dirty="0" smtClean="0"/>
              <a:t> </a:t>
            </a:r>
            <a:r>
              <a:rPr lang="pl-PL" sz="2800" dirty="0" err="1" smtClean="0"/>
              <a:t>in</a:t>
            </a:r>
            <a:r>
              <a:rPr lang="pl-PL" sz="2800" dirty="0" smtClean="0"/>
              <a:t> a </a:t>
            </a:r>
            <a:r>
              <a:rPr lang="pl-PL" sz="2800" dirty="0" err="1" smtClean="0"/>
              <a:t>different</a:t>
            </a:r>
            <a:r>
              <a:rPr lang="pl-PL" sz="2800" dirty="0" smtClean="0"/>
              <a:t> system. </a:t>
            </a:r>
          </a:p>
          <a:p>
            <a:r>
              <a:rPr lang="pl-PL" sz="2800" dirty="0" err="1" smtClean="0"/>
              <a:t>Homeschooled</a:t>
            </a:r>
            <a:r>
              <a:rPr lang="pl-PL" sz="2800" dirty="0" smtClean="0"/>
              <a:t> </a:t>
            </a:r>
            <a:r>
              <a:rPr lang="pl-PL" sz="2800" dirty="0" err="1" smtClean="0"/>
              <a:t>children</a:t>
            </a:r>
            <a:r>
              <a:rPr lang="pl-PL" sz="2800" dirty="0" smtClean="0"/>
              <a:t> </a:t>
            </a:r>
            <a:r>
              <a:rPr lang="pl-PL" sz="2800" dirty="0" err="1" smtClean="0"/>
              <a:t>are</a:t>
            </a:r>
            <a:r>
              <a:rPr lang="pl-PL" sz="2800" dirty="0" smtClean="0"/>
              <a:t> </a:t>
            </a:r>
            <a:r>
              <a:rPr lang="pl-PL" sz="2800" dirty="0" err="1" smtClean="0"/>
              <a:t>more</a:t>
            </a:r>
            <a:r>
              <a:rPr lang="pl-PL" sz="2800" dirty="0" smtClean="0"/>
              <a:t> </a:t>
            </a:r>
            <a:r>
              <a:rPr lang="pl-PL" sz="2800" dirty="0" err="1" smtClean="0"/>
              <a:t>likely</a:t>
            </a:r>
            <a:r>
              <a:rPr lang="pl-PL" sz="2800" dirty="0" smtClean="0"/>
              <a:t> to </a:t>
            </a:r>
            <a:r>
              <a:rPr lang="pl-PL" sz="2800" dirty="0" err="1" smtClean="0"/>
              <a:t>get</a:t>
            </a:r>
            <a:r>
              <a:rPr lang="pl-PL" sz="2800" dirty="0" smtClean="0"/>
              <a:t> </a:t>
            </a:r>
            <a:r>
              <a:rPr lang="pl-PL" sz="2800" dirty="0" err="1" smtClean="0"/>
              <a:t>invovled</a:t>
            </a:r>
            <a:r>
              <a:rPr lang="pl-PL" sz="2800" dirty="0" smtClean="0"/>
              <a:t> </a:t>
            </a:r>
            <a:r>
              <a:rPr lang="pl-PL" sz="2800" dirty="0" err="1" smtClean="0"/>
              <a:t>in</a:t>
            </a:r>
            <a:r>
              <a:rPr lang="pl-PL" sz="2800" dirty="0" smtClean="0"/>
              <a:t> </a:t>
            </a:r>
            <a:r>
              <a:rPr lang="pl-PL" sz="2800" dirty="0" err="1" smtClean="0"/>
              <a:t>social</a:t>
            </a:r>
            <a:r>
              <a:rPr lang="pl-PL" sz="2800" dirty="0" smtClean="0"/>
              <a:t> </a:t>
            </a:r>
            <a:r>
              <a:rPr lang="pl-PL" sz="2800" dirty="0" err="1" smtClean="0"/>
              <a:t>activities</a:t>
            </a:r>
            <a:r>
              <a:rPr lang="pl-PL" sz="2800" dirty="0" smtClean="0"/>
              <a:t> </a:t>
            </a:r>
            <a:r>
              <a:rPr lang="pl-PL" sz="2800" dirty="0" err="1" smtClean="0"/>
              <a:t>such</a:t>
            </a:r>
            <a:r>
              <a:rPr lang="pl-PL" sz="2800" dirty="0" smtClean="0"/>
              <a:t> as </a:t>
            </a:r>
            <a:r>
              <a:rPr lang="pl-PL" sz="2800" dirty="0" err="1" smtClean="0"/>
              <a:t>sports</a:t>
            </a:r>
            <a:r>
              <a:rPr lang="pl-PL" sz="2800" dirty="0" smtClean="0"/>
              <a:t> </a:t>
            </a:r>
            <a:r>
              <a:rPr lang="pl-PL" sz="2800" dirty="0" err="1" smtClean="0"/>
              <a:t>clubs</a:t>
            </a:r>
            <a:r>
              <a:rPr lang="pl-PL" sz="2800" dirty="0" smtClean="0"/>
              <a:t>, </a:t>
            </a:r>
            <a:r>
              <a:rPr lang="pl-PL" sz="2800" dirty="0" err="1" smtClean="0"/>
              <a:t>orchestras</a:t>
            </a:r>
            <a:r>
              <a:rPr lang="pl-PL" sz="2800" dirty="0" smtClean="0"/>
              <a:t>, </a:t>
            </a:r>
            <a:r>
              <a:rPr lang="pl-PL" sz="2800" dirty="0" err="1" smtClean="0"/>
              <a:t>scouts</a:t>
            </a:r>
            <a:r>
              <a:rPr lang="pl-PL" sz="2800" dirty="0" smtClean="0"/>
              <a:t>, </a:t>
            </a:r>
            <a:r>
              <a:rPr lang="pl-PL" sz="2800" dirty="0" err="1" smtClean="0"/>
              <a:t>religious</a:t>
            </a:r>
            <a:r>
              <a:rPr lang="pl-PL" sz="2800" dirty="0" smtClean="0"/>
              <a:t> </a:t>
            </a:r>
            <a:r>
              <a:rPr lang="pl-PL" sz="2800" dirty="0" err="1" smtClean="0"/>
              <a:t>groups</a:t>
            </a:r>
            <a:r>
              <a:rPr lang="pl-PL" sz="2800" dirty="0" smtClean="0"/>
              <a:t>, </a:t>
            </a:r>
            <a:r>
              <a:rPr lang="pl-PL" sz="2800" dirty="0" err="1" smtClean="0"/>
              <a:t>volunteering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1993102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858218"/>
          </a:xfrm>
        </p:spPr>
        <p:txBody>
          <a:bodyPr>
            <a:normAutofit fontScale="90000"/>
          </a:bodyPr>
          <a:lstStyle/>
          <a:p>
            <a:r>
              <a:rPr lang="pl-PL" dirty="0" err="1" smtClean="0"/>
              <a:t>Homeschooling</a:t>
            </a:r>
            <a:r>
              <a:rPr lang="pl-PL" dirty="0" smtClean="0"/>
              <a:t> </a:t>
            </a:r>
            <a:r>
              <a:rPr lang="pl-PL" dirty="0" err="1" smtClean="0"/>
              <a:t>also</a:t>
            </a:r>
            <a:r>
              <a:rPr lang="pl-PL" dirty="0" smtClean="0"/>
              <a:t> </a:t>
            </a:r>
            <a:r>
              <a:rPr lang="pl-PL" dirty="0" err="1" smtClean="0"/>
              <a:t>strengthens</a:t>
            </a:r>
            <a:r>
              <a:rPr lang="pl-PL" dirty="0" smtClean="0"/>
              <a:t>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bonds</a:t>
            </a:r>
            <a:r>
              <a:rPr lang="pl-PL" dirty="0" smtClean="0"/>
              <a:t> of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whole</a:t>
            </a:r>
            <a:r>
              <a:rPr lang="pl-PL" dirty="0" smtClean="0"/>
              <a:t> </a:t>
            </a:r>
            <a:r>
              <a:rPr lang="pl-PL" dirty="0" err="1" smtClean="0"/>
              <a:t>family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/>
          <a:lstStyle/>
          <a:p>
            <a:r>
              <a:rPr lang="pl-PL" dirty="0" err="1" smtClean="0"/>
              <a:t>Parents</a:t>
            </a:r>
            <a:r>
              <a:rPr lang="pl-PL" dirty="0" smtClean="0"/>
              <a:t> as </a:t>
            </a:r>
            <a:r>
              <a:rPr lang="pl-PL" dirty="0" err="1" smtClean="0"/>
              <a:t>educators</a:t>
            </a:r>
            <a:r>
              <a:rPr lang="pl-PL" dirty="0" smtClean="0"/>
              <a:t> </a:t>
            </a:r>
            <a:r>
              <a:rPr lang="pl-PL" dirty="0" err="1" smtClean="0"/>
              <a:t>need</a:t>
            </a:r>
            <a:r>
              <a:rPr lang="pl-PL" dirty="0" smtClean="0"/>
              <a:t>, </a:t>
            </a:r>
            <a:r>
              <a:rPr lang="pl-PL" dirty="0" err="1" smtClean="0"/>
              <a:t>however</a:t>
            </a:r>
            <a:r>
              <a:rPr lang="pl-PL" dirty="0" smtClean="0"/>
              <a:t>, to be </a:t>
            </a:r>
            <a:r>
              <a:rPr lang="pl-PL" dirty="0" err="1" smtClean="0"/>
              <a:t>aware</a:t>
            </a:r>
            <a:r>
              <a:rPr lang="pl-PL" dirty="0" smtClean="0"/>
              <a:t> of </a:t>
            </a:r>
            <a:r>
              <a:rPr lang="pl-PL" dirty="0" err="1" smtClean="0"/>
              <a:t>different</a:t>
            </a:r>
            <a:r>
              <a:rPr lang="pl-PL" dirty="0" smtClean="0"/>
              <a:t> </a:t>
            </a:r>
            <a:r>
              <a:rPr lang="pl-PL" dirty="0" err="1" smtClean="0"/>
              <a:t>stages</a:t>
            </a:r>
            <a:r>
              <a:rPr lang="pl-PL" dirty="0" smtClean="0"/>
              <a:t> of development of the </a:t>
            </a:r>
            <a:r>
              <a:rPr lang="pl-PL" dirty="0" err="1" smtClean="0"/>
              <a:t>child</a:t>
            </a:r>
            <a:r>
              <a:rPr lang="pl-PL" dirty="0" smtClean="0"/>
              <a:t>.</a:t>
            </a:r>
          </a:p>
          <a:p>
            <a:endParaRPr lang="pl-P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33056"/>
            <a:ext cx="38100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17491"/>
            <a:ext cx="38004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4772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dirty="0" smtClean="0"/>
              <a:t>Not </a:t>
            </a:r>
            <a:r>
              <a:rPr lang="pl-PL" sz="3600" dirty="0" err="1" smtClean="0"/>
              <a:t>all</a:t>
            </a:r>
            <a:r>
              <a:rPr lang="pl-PL" sz="3600" dirty="0" smtClean="0"/>
              <a:t> </a:t>
            </a:r>
            <a:r>
              <a:rPr lang="pl-PL" sz="3600" dirty="0" err="1" smtClean="0"/>
              <a:t>parents</a:t>
            </a:r>
            <a:r>
              <a:rPr lang="pl-PL" sz="3600" dirty="0" smtClean="0"/>
              <a:t> </a:t>
            </a:r>
            <a:r>
              <a:rPr lang="pl-PL" sz="3600" dirty="0" err="1" smtClean="0"/>
              <a:t>understand</a:t>
            </a:r>
            <a:r>
              <a:rPr lang="pl-PL" sz="3600" dirty="0" smtClean="0"/>
              <a:t> </a:t>
            </a:r>
            <a:r>
              <a:rPr lang="pl-PL" sz="3600" dirty="0" err="1" smtClean="0"/>
              <a:t>how</a:t>
            </a:r>
            <a:r>
              <a:rPr lang="pl-PL" sz="3600" dirty="0" smtClean="0"/>
              <a:t> </a:t>
            </a:r>
            <a:r>
              <a:rPr lang="pl-PL" sz="3600" dirty="0" err="1" smtClean="0"/>
              <a:t>important</a:t>
            </a:r>
            <a:r>
              <a:rPr lang="pl-PL" sz="3600" dirty="0" smtClean="0"/>
              <a:t> </a:t>
            </a:r>
            <a:r>
              <a:rPr lang="pl-PL" sz="3600" dirty="0" err="1" smtClean="0"/>
              <a:t>playing</a:t>
            </a:r>
            <a:r>
              <a:rPr lang="pl-PL" sz="3600" dirty="0" smtClean="0"/>
              <a:t> </a:t>
            </a:r>
            <a:r>
              <a:rPr lang="pl-PL" sz="3600" dirty="0" err="1" smtClean="0"/>
              <a:t>is</a:t>
            </a:r>
            <a:r>
              <a:rPr lang="pl-PL" sz="3600" dirty="0" smtClean="0"/>
              <a:t> for </a:t>
            </a:r>
            <a:r>
              <a:rPr lang="pl-PL" sz="3600" dirty="0" err="1" smtClean="0"/>
              <a:t>children's</a:t>
            </a:r>
            <a:r>
              <a:rPr lang="pl-PL" sz="3600" dirty="0" smtClean="0"/>
              <a:t> development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err="1" smtClean="0"/>
              <a:t>Playing</a:t>
            </a:r>
            <a:r>
              <a:rPr lang="pl-PL" dirty="0" smtClean="0"/>
              <a:t> </a:t>
            </a:r>
            <a:r>
              <a:rPr lang="pl-PL" dirty="0" err="1" smtClean="0"/>
              <a:t>stimulates</a:t>
            </a:r>
            <a:r>
              <a:rPr lang="pl-PL" dirty="0" smtClean="0"/>
              <a:t>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physical</a:t>
            </a:r>
            <a:r>
              <a:rPr lang="pl-PL" dirty="0" smtClean="0"/>
              <a:t>, </a:t>
            </a:r>
            <a:r>
              <a:rPr lang="pl-PL" dirty="0" err="1" smtClean="0"/>
              <a:t>social</a:t>
            </a:r>
            <a:r>
              <a:rPr lang="pl-PL" dirty="0" smtClean="0"/>
              <a:t> and </a:t>
            </a:r>
            <a:r>
              <a:rPr lang="pl-PL" dirty="0" err="1" smtClean="0"/>
              <a:t>emotional</a:t>
            </a:r>
            <a:r>
              <a:rPr lang="pl-PL" dirty="0" smtClean="0"/>
              <a:t> development </a:t>
            </a:r>
            <a:r>
              <a:rPr lang="pl-PL" dirty="0" err="1" smtClean="0"/>
              <a:t>at</a:t>
            </a:r>
            <a:r>
              <a:rPr lang="pl-PL" dirty="0" smtClean="0"/>
              <a:t>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early</a:t>
            </a:r>
            <a:r>
              <a:rPr lang="pl-PL" dirty="0" smtClean="0"/>
              <a:t> </a:t>
            </a:r>
            <a:r>
              <a:rPr lang="pl-PL" dirty="0" err="1" smtClean="0"/>
              <a:t>stages</a:t>
            </a:r>
            <a:r>
              <a:rPr lang="pl-PL" dirty="0" smtClean="0"/>
              <a:t> of life. </a:t>
            </a:r>
          </a:p>
          <a:p>
            <a:r>
              <a:rPr lang="pl-PL" dirty="0" smtClean="0"/>
              <a:t>So, </a:t>
            </a:r>
            <a:r>
              <a:rPr lang="pl-PL" dirty="0" err="1" smtClean="0"/>
              <a:t>children</a:t>
            </a:r>
            <a:r>
              <a:rPr lang="pl-PL" dirty="0" smtClean="0"/>
              <a:t> </a:t>
            </a:r>
            <a:r>
              <a:rPr lang="pl-PL" dirty="0" err="1" smtClean="0"/>
              <a:t>need</a:t>
            </a:r>
            <a:r>
              <a:rPr lang="pl-PL" dirty="0" smtClean="0"/>
              <a:t> time, </a:t>
            </a:r>
            <a:r>
              <a:rPr lang="pl-PL" dirty="0" err="1" smtClean="0"/>
              <a:t>space</a:t>
            </a:r>
            <a:r>
              <a:rPr lang="pl-PL" dirty="0" smtClean="0"/>
              <a:t>, materials and </a:t>
            </a:r>
            <a:r>
              <a:rPr lang="pl-PL" dirty="0" err="1" smtClean="0"/>
              <a:t>competent</a:t>
            </a:r>
            <a:r>
              <a:rPr lang="pl-PL" dirty="0" smtClean="0"/>
              <a:t> </a:t>
            </a:r>
            <a:r>
              <a:rPr lang="pl-PL" dirty="0" err="1" smtClean="0"/>
              <a:t>educators</a:t>
            </a:r>
            <a:r>
              <a:rPr lang="pl-PL" dirty="0" smtClean="0"/>
              <a:t> </a:t>
            </a:r>
            <a:r>
              <a:rPr lang="pl-PL" dirty="0" err="1" smtClean="0"/>
              <a:t>particularly</a:t>
            </a:r>
            <a:r>
              <a:rPr lang="pl-PL" dirty="0" smtClean="0"/>
              <a:t> </a:t>
            </a:r>
            <a:r>
              <a:rPr lang="pl-PL" dirty="0" err="1" smtClean="0"/>
              <a:t>in</a:t>
            </a:r>
            <a:r>
              <a:rPr lang="pl-PL" dirty="0" smtClean="0"/>
              <a:t> </a:t>
            </a:r>
            <a:r>
              <a:rPr lang="pl-PL" dirty="0" err="1" smtClean="0"/>
              <a:t>their</a:t>
            </a:r>
            <a:r>
              <a:rPr lang="pl-PL" dirty="0" smtClean="0"/>
              <a:t> </a:t>
            </a:r>
            <a:r>
              <a:rPr lang="pl-PL" dirty="0" err="1" smtClean="0"/>
              <a:t>early</a:t>
            </a:r>
            <a:r>
              <a:rPr lang="pl-PL" dirty="0" smtClean="0"/>
              <a:t> </a:t>
            </a:r>
            <a:r>
              <a:rPr lang="pl-PL" dirty="0" err="1" smtClean="0"/>
              <a:t>years</a:t>
            </a:r>
            <a:r>
              <a:rPr lang="pl-PL" dirty="0" smtClean="0"/>
              <a:t>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86645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err="1" smtClean="0"/>
              <a:t>Playing</a:t>
            </a:r>
            <a:r>
              <a:rPr lang="pl-PL" dirty="0" smtClean="0"/>
              <a:t> </a:t>
            </a:r>
            <a:r>
              <a:rPr lang="pl-PL" dirty="0" err="1" smtClean="0"/>
              <a:t>helps</a:t>
            </a:r>
            <a:r>
              <a:rPr lang="pl-PL" dirty="0" smtClean="0"/>
              <a:t> development and </a:t>
            </a:r>
            <a:r>
              <a:rPr lang="pl-PL" dirty="0" err="1" smtClean="0"/>
              <a:t>consequently</a:t>
            </a:r>
            <a:r>
              <a:rPr lang="pl-PL" dirty="0" smtClean="0"/>
              <a:t>, </a:t>
            </a:r>
            <a:r>
              <a:rPr lang="pl-PL" dirty="0" err="1" smtClean="0"/>
              <a:t>it</a:t>
            </a:r>
            <a:r>
              <a:rPr lang="pl-PL" dirty="0" smtClean="0"/>
              <a:t> </a:t>
            </a:r>
            <a:r>
              <a:rPr lang="pl-PL" dirty="0" err="1" smtClean="0"/>
              <a:t>leads</a:t>
            </a:r>
            <a:r>
              <a:rPr lang="pl-PL" dirty="0" smtClean="0"/>
              <a:t> to </a:t>
            </a:r>
            <a:r>
              <a:rPr lang="pl-PL" dirty="0" err="1" smtClean="0"/>
              <a:t>education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err="1" smtClean="0"/>
              <a:t>It's</a:t>
            </a:r>
            <a:r>
              <a:rPr lang="pl-PL" dirty="0" smtClean="0"/>
              <a:t> not </a:t>
            </a:r>
            <a:r>
              <a:rPr lang="pl-PL" dirty="0" err="1" smtClean="0"/>
              <a:t>just</a:t>
            </a:r>
            <a:r>
              <a:rPr lang="pl-PL" dirty="0" smtClean="0"/>
              <a:t> </a:t>
            </a:r>
            <a:r>
              <a:rPr lang="pl-PL" dirty="0" err="1" smtClean="0"/>
              <a:t>about</a:t>
            </a:r>
            <a:r>
              <a:rPr lang="pl-PL" dirty="0" smtClean="0"/>
              <a:t> </a:t>
            </a:r>
            <a:r>
              <a:rPr lang="pl-PL" dirty="0" err="1" smtClean="0"/>
              <a:t>education</a:t>
            </a:r>
            <a:r>
              <a:rPr lang="pl-PL" dirty="0" smtClean="0"/>
              <a:t>, </a:t>
            </a:r>
            <a:r>
              <a:rPr lang="pl-PL" dirty="0" err="1" smtClean="0"/>
              <a:t>though</a:t>
            </a:r>
            <a:endParaRPr lang="pl-PL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708920"/>
            <a:ext cx="2163763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445438"/>
            <a:ext cx="2676525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2195736" y="5877272"/>
            <a:ext cx="5412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/>
              <a:t>Teaching</a:t>
            </a:r>
            <a:r>
              <a:rPr lang="pl-PL" dirty="0" smtClean="0"/>
              <a:t> in the </a:t>
            </a:r>
            <a:r>
              <a:rPr lang="pl-PL" dirty="0" err="1" smtClean="0"/>
              <a:t>library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9944002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753</Words>
  <Application>Microsoft Office PowerPoint</Application>
  <PresentationFormat>Pokaz na ekranie (4:3)</PresentationFormat>
  <Paragraphs>48</Paragraphs>
  <Slides>17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18" baseType="lpstr">
      <vt:lpstr>Motyw pakietu Office</vt:lpstr>
      <vt:lpstr>  The latest tendencies in intergenerational learning</vt:lpstr>
      <vt:lpstr>More and more parents in Poland choose to home-school their children</vt:lpstr>
      <vt:lpstr>Parents who choose home schooling state that it is due to the fact that by nature, the parent is the first and the best educator for their child.</vt:lpstr>
      <vt:lpstr>Not every parent feels capable of teaching their own child</vt:lpstr>
      <vt:lpstr>It may seem difficult to switch from the role of a parent into that of a teacher</vt:lpstr>
      <vt:lpstr>The American research of home schooling was conducted by Lawrence Rudner in 1998</vt:lpstr>
      <vt:lpstr>Homeschooling also strengthens the bonds of the whole family  </vt:lpstr>
      <vt:lpstr>Not all parents understand how important playing is for children's development</vt:lpstr>
      <vt:lpstr>Playing helps development and consequently, it leads to education</vt:lpstr>
      <vt:lpstr>Children need time for playing for the sake of playing</vt:lpstr>
      <vt:lpstr>Chidren need the support of adults, who can do the following:</vt:lpstr>
      <vt:lpstr>One of the tendencies in educating children is gamification </vt:lpstr>
      <vt:lpstr>School has nearly all the necessary features to seem like a game:</vt:lpstr>
      <vt:lpstr>Photography workshops – learning techniques of taking photos</vt:lpstr>
      <vt:lpstr>Dance workshop</vt:lpstr>
      <vt:lpstr>Exhibition and presentation of linocut prints</vt:lpstr>
      <vt:lpstr>Linguistic workshop – how to speak proper language and avoid common mistakes</vt:lpstr>
    </vt:vector>
  </TitlesOfParts>
  <Company>Pedagogiczna Biblioteka Wojewódzka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Najnowsze trendy w nauczaniu międzypokoleniowym</dc:title>
  <dc:creator>Anna Żarów</dc:creator>
  <cp:lastModifiedBy>Anna Żarów</cp:lastModifiedBy>
  <cp:revision>25</cp:revision>
  <dcterms:created xsi:type="dcterms:W3CDTF">2014-05-07T06:00:53Z</dcterms:created>
  <dcterms:modified xsi:type="dcterms:W3CDTF">2014-05-28T12:25:10Z</dcterms:modified>
</cp:coreProperties>
</file>